
<file path=[Content_Types].xml><?xml version="1.0" encoding="utf-8"?>
<Types xmlns="http://schemas.openxmlformats.org/package/2006/content-types">
  <Default Extension="jpeg" ContentType="image/jpeg"/>
  <Default Extension="rels" ContentType="application/vnd.openxmlformats-package.relationships+xml"/>
  <Default Extension="ti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
  </p:notesMasterIdLst>
  <p:sldIdLst>
    <p:sldId id="257" r:id="rId2"/>
    <p:sldId id="258" r:id="rId3"/>
    <p:sldId id="259" r:id="rId4"/>
    <p:sldId id="260" r:id="rId5"/>
    <p:sldId id="261" r:id="rId6"/>
    <p:sldId id="262" r:id="rId7"/>
    <p:sldId id="263" r:id="rId8"/>
    <p:sldId id="264" r:id="rId9"/>
    <p:sldId id="265" r:id="rId10"/>
    <p:sldId id="266" r:id="rId11"/>
    <p:sldId id="267" r:id="rId12"/>
    <p:sldId id="268" r:id="rId13"/>
  </p:sldIdLst>
  <p:sldSz cx="12192000" cy="6858000"/>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69" autoAdjust="0"/>
    <p:restoredTop sz="44156" autoAdjust="0"/>
  </p:normalViewPr>
  <p:slideViewPr>
    <p:cSldViewPr snapToGrid="0">
      <p:cViewPr varScale="1">
        <p:scale>
          <a:sx n="31" d="100"/>
          <a:sy n="31" d="100"/>
        </p:scale>
        <p:origin x="2220"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040E452-990E-4634-AACD-560C81EE4407}" type="datetimeFigureOut">
              <a:rPr lang="en-US" smtClean="0"/>
              <a:t>5/17/2022</a:t>
            </a:fld>
            <a:endParaRPr lang="en-US"/>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A1C70EA-080B-4A70-B696-05E81EC626BE}" type="slidenum">
              <a:rPr lang="en-US" smtClean="0"/>
              <a:t>‹nr.›</a:t>
            </a:fld>
            <a:endParaRPr lang="en-US"/>
          </a:p>
        </p:txBody>
      </p:sp>
    </p:spTree>
    <p:extLst>
      <p:ext uri="{BB962C8B-B14F-4D97-AF65-F5344CB8AC3E}">
        <p14:creationId xmlns:p14="http://schemas.microsoft.com/office/powerpoint/2010/main" val="8392627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indent="457200" algn="just">
              <a:lnSpc>
                <a:spcPct val="150000"/>
              </a:lnSpc>
            </a:pPr>
            <a:r>
              <a:rPr lang="en-US" sz="1800" b="1" dirty="0">
                <a:effectLst/>
                <a:latin typeface="Corbel" panose="020B0503020204020204" pitchFamily="34" charset="0"/>
                <a:ea typeface="Times New Roman" panose="02020603050405020304" pitchFamily="18" charset="0"/>
              </a:rPr>
              <a:t>Figure 11.1: Two biodegradation timelines for a TEC. (1) Cell-free scaffold used directly as an implant or (2) the classic TE paradigm that uses a bioreactor to modulate a cell-seeded scaffold that is later implanted. Examples in A-E are for a spectrum of tissues, but all are made with the same scaffold fabrication technology. </a:t>
            </a:r>
            <a:endParaRPr lang="nl-NL" sz="1800" dirty="0">
              <a:effectLst/>
              <a:latin typeface="Times New Roman" panose="02020603050405020304" pitchFamily="18" charset="0"/>
              <a:ea typeface="Times New Roman" panose="02020603050405020304" pitchFamily="18" charset="0"/>
            </a:endParaRPr>
          </a:p>
          <a:p>
            <a:pPr indent="457200" algn="just">
              <a:lnSpc>
                <a:spcPct val="150000"/>
              </a:lnSpc>
            </a:pPr>
            <a:r>
              <a:rPr lang="en-US" sz="1800" dirty="0">
                <a:effectLst/>
                <a:latin typeface="Corbel" panose="020B0503020204020204" pitchFamily="34" charset="0"/>
                <a:ea typeface="Times New Roman" panose="02020603050405020304" pitchFamily="18" charset="0"/>
              </a:rPr>
              <a:t>Figure 11.1(1-2) adapted from Design and fabrication of scaffold-based tissue engineering, Henkel and Hutmacher, 2013. Figure 11.1Aii from The Impact of Melt </a:t>
            </a:r>
            <a:r>
              <a:rPr lang="en-US" sz="1800" dirty="0" err="1">
                <a:effectLst/>
                <a:latin typeface="Corbel" panose="020B0503020204020204" pitchFamily="34" charset="0"/>
                <a:ea typeface="Times New Roman" panose="02020603050405020304" pitchFamily="18" charset="0"/>
              </a:rPr>
              <a:t>Electrowritten</a:t>
            </a:r>
            <a:r>
              <a:rPr lang="en-US" sz="1800" dirty="0">
                <a:effectLst/>
                <a:latin typeface="Corbel" panose="020B0503020204020204" pitchFamily="34" charset="0"/>
                <a:ea typeface="Times New Roman" panose="02020603050405020304" pitchFamily="18" charset="0"/>
              </a:rPr>
              <a:t> Scaffold Design on Porosity Determined by X-Ray Microtomography, Youssef et al., 2019. Figure 11.1Bi adapted from Engineering a humanized bone organ model in mice to study bone metastases, Martine et al.,2017. Figure 11.1Bii from  Human neural cell interactions with orientated electrospun nanofibers in vitro, Gerardo-Nava et al., 2009. Figure 11.1Cii from Tailored Melt </a:t>
            </a:r>
            <a:r>
              <a:rPr lang="en-US" sz="1800" dirty="0" err="1">
                <a:effectLst/>
                <a:latin typeface="Corbel" panose="020B0503020204020204" pitchFamily="34" charset="0"/>
                <a:ea typeface="Times New Roman" panose="02020603050405020304" pitchFamily="18" charset="0"/>
              </a:rPr>
              <a:t>Electrowritten</a:t>
            </a:r>
            <a:r>
              <a:rPr lang="en-US" sz="1800" dirty="0">
                <a:effectLst/>
                <a:latin typeface="Corbel" panose="020B0503020204020204" pitchFamily="34" charset="0"/>
                <a:ea typeface="Times New Roman" panose="02020603050405020304" pitchFamily="18" charset="0"/>
              </a:rPr>
              <a:t> Scaffolds for the Generation of Sheet-Like Tissue Constructs from Multicellular Spheroids, McMaster </a:t>
            </a:r>
            <a:r>
              <a:rPr lang="en-US" sz="1800" dirty="0" err="1">
                <a:effectLst/>
                <a:latin typeface="Corbel" panose="020B0503020204020204" pitchFamily="34" charset="0"/>
                <a:ea typeface="Times New Roman" panose="02020603050405020304" pitchFamily="18" charset="0"/>
              </a:rPr>
              <a:t>etal</a:t>
            </a:r>
            <a:r>
              <a:rPr lang="en-US" sz="1800" dirty="0">
                <a:effectLst/>
                <a:latin typeface="Corbel" panose="020B0503020204020204" pitchFamily="34" charset="0"/>
                <a:ea typeface="Times New Roman" panose="02020603050405020304" pitchFamily="18" charset="0"/>
              </a:rPr>
              <a:t>., 2019. Figure 11.1D from</a:t>
            </a:r>
            <a:r>
              <a:rPr lang="en-US" sz="1800" dirty="0">
                <a:effectLst/>
                <a:latin typeface="Times New Roman" panose="02020603050405020304" pitchFamily="18" charset="0"/>
                <a:ea typeface="Times New Roman" panose="02020603050405020304" pitchFamily="18" charset="0"/>
              </a:rPr>
              <a:t> </a:t>
            </a:r>
            <a:r>
              <a:rPr lang="en-US" sz="1800" dirty="0">
                <a:effectLst/>
                <a:latin typeface="Corbel" panose="020B0503020204020204" pitchFamily="34" charset="0"/>
                <a:ea typeface="Times New Roman" panose="02020603050405020304" pitchFamily="18" charset="0"/>
              </a:rPr>
              <a:t>Biologically Inspired Scaffolds for Heart Valve Tissue Engineering via Melt Electrowriting, </a:t>
            </a:r>
            <a:r>
              <a:rPr lang="en-US" sz="1800" dirty="0" err="1">
                <a:effectLst/>
                <a:latin typeface="Corbel" panose="020B0503020204020204" pitchFamily="34" charset="0"/>
                <a:ea typeface="Times New Roman" panose="02020603050405020304" pitchFamily="18" charset="0"/>
              </a:rPr>
              <a:t>Saidy</a:t>
            </a:r>
            <a:r>
              <a:rPr lang="en-US" sz="1800" dirty="0">
                <a:effectLst/>
                <a:latin typeface="Corbel" panose="020B0503020204020204" pitchFamily="34" charset="0"/>
                <a:ea typeface="Times New Roman" panose="02020603050405020304" pitchFamily="18" charset="0"/>
              </a:rPr>
              <a:t> et al., 2019. Figure 11.1Ei from A biphasic scaffold design combined with cell sheet technology for simultaneous regeneration of alveolar bone/periodontal ligament complex, </a:t>
            </a:r>
            <a:r>
              <a:rPr lang="en-US" sz="1800" dirty="0" err="1">
                <a:effectLst/>
                <a:latin typeface="Corbel" panose="020B0503020204020204" pitchFamily="34" charset="0"/>
                <a:ea typeface="Times New Roman" panose="02020603050405020304" pitchFamily="18" charset="0"/>
              </a:rPr>
              <a:t>Vaquette</a:t>
            </a:r>
            <a:r>
              <a:rPr lang="en-US" sz="1800" dirty="0">
                <a:effectLst/>
                <a:latin typeface="Corbel" panose="020B0503020204020204" pitchFamily="34" charset="0"/>
                <a:ea typeface="Times New Roman" panose="02020603050405020304" pitchFamily="18" charset="0"/>
              </a:rPr>
              <a:t> et al., 2012. Figure 11.1Eii from A tissue engineered humanized xenograft model of human breast cancer metastasis to bone, </a:t>
            </a:r>
            <a:r>
              <a:rPr lang="en-US" sz="1800" dirty="0" err="1">
                <a:effectLst/>
                <a:latin typeface="Corbel" panose="020B0503020204020204" pitchFamily="34" charset="0"/>
                <a:ea typeface="Times New Roman" panose="02020603050405020304" pitchFamily="18" charset="0"/>
              </a:rPr>
              <a:t>Thibaudeau</a:t>
            </a:r>
            <a:r>
              <a:rPr lang="en-US" sz="1800" dirty="0">
                <a:effectLst/>
                <a:latin typeface="Corbel" panose="020B0503020204020204" pitchFamily="34" charset="0"/>
                <a:ea typeface="Times New Roman" panose="02020603050405020304" pitchFamily="18" charset="0"/>
              </a:rPr>
              <a:t> et al., 2014.</a:t>
            </a:r>
            <a:endParaRPr lang="nl-NL" sz="1800" dirty="0">
              <a:effectLst/>
              <a:latin typeface="Times New Roman" panose="02020603050405020304" pitchFamily="18" charset="0"/>
              <a:ea typeface="Times New Roman" panose="02020603050405020304" pitchFamily="18" charset="0"/>
            </a:endParaRPr>
          </a:p>
          <a:p>
            <a:endParaRPr lang="en-US" dirty="0"/>
          </a:p>
        </p:txBody>
      </p:sp>
      <p:sp>
        <p:nvSpPr>
          <p:cNvPr id="4" name="Tijdelijke aanduiding voor dianummer 3"/>
          <p:cNvSpPr>
            <a:spLocks noGrp="1"/>
          </p:cNvSpPr>
          <p:nvPr>
            <p:ph type="sldNum" sz="quarter" idx="5"/>
          </p:nvPr>
        </p:nvSpPr>
        <p:spPr/>
        <p:txBody>
          <a:bodyPr/>
          <a:lstStyle/>
          <a:p>
            <a:fld id="{2A1C70EA-080B-4A70-B696-05E81EC626BE}" type="slidenum">
              <a:rPr lang="en-US" smtClean="0"/>
              <a:t>2</a:t>
            </a:fld>
            <a:endParaRPr lang="en-US"/>
          </a:p>
        </p:txBody>
      </p:sp>
    </p:spTree>
    <p:extLst>
      <p:ext uri="{BB962C8B-B14F-4D97-AF65-F5344CB8AC3E}">
        <p14:creationId xmlns:p14="http://schemas.microsoft.com/office/powerpoint/2010/main" val="23494435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b="1" dirty="0"/>
              <a:t>Figure 11.10: The ultrastructure of (A) full-thickness normal guinea pig epidermis and (B) the regenerated epidermis 1 year after grafting (identical magnifications). B shows that the epidermis is thicker and contains an increased number of nucleated cells than normal skin (A). (C) Comparing the </a:t>
            </a:r>
            <a:r>
              <a:rPr lang="en-US" b="1" dirty="0" err="1"/>
              <a:t>keratohyaline</a:t>
            </a:r>
            <a:r>
              <a:rPr lang="en-US" b="1" dirty="0"/>
              <a:t> granules (inset A) of the normal epidermis beneath the stratum corneum (SC) with the reconstituted epidermis, large and irregular contours are observed (D). DP, dermal </a:t>
            </a:r>
            <a:r>
              <a:rPr lang="en-US" b="1" dirty="0" err="1"/>
              <a:t>papila</a:t>
            </a:r>
            <a:r>
              <a:rPr lang="en-US" b="1" dirty="0"/>
              <a:t>; BMZ, basement membrane zone; ER, epidermal rete ridges. (A and B, x 1200; C and D, x 2500.) </a:t>
            </a:r>
          </a:p>
          <a:p>
            <a:r>
              <a:rPr lang="en-US" dirty="0"/>
              <a:t>From Synthesis and characterization of a model extracellular matrix that induces partial regeneration of adult mammalian skin, Yannas et al, 1989</a:t>
            </a:r>
          </a:p>
          <a:p>
            <a:endParaRPr lang="en-US" dirty="0"/>
          </a:p>
        </p:txBody>
      </p:sp>
      <p:sp>
        <p:nvSpPr>
          <p:cNvPr id="4" name="Tijdelijke aanduiding voor dianummer 3"/>
          <p:cNvSpPr>
            <a:spLocks noGrp="1"/>
          </p:cNvSpPr>
          <p:nvPr>
            <p:ph type="sldNum" sz="quarter" idx="5"/>
          </p:nvPr>
        </p:nvSpPr>
        <p:spPr/>
        <p:txBody>
          <a:bodyPr/>
          <a:lstStyle/>
          <a:p>
            <a:fld id="{2A1C70EA-080B-4A70-B696-05E81EC626BE}" type="slidenum">
              <a:rPr lang="en-US" smtClean="0"/>
              <a:t>11</a:t>
            </a:fld>
            <a:endParaRPr lang="en-US"/>
          </a:p>
        </p:txBody>
      </p:sp>
    </p:spTree>
    <p:extLst>
      <p:ext uri="{BB962C8B-B14F-4D97-AF65-F5344CB8AC3E}">
        <p14:creationId xmlns:p14="http://schemas.microsoft.com/office/powerpoint/2010/main" val="23427188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b="1" dirty="0"/>
              <a:t>Figure 11.11: A) A miniature pig model is used to implant (B) the PCL scaffold in situ. C) An autologous fat graft is prepared for injection into the scaffold. D) 12 months post-implantation the explanted scaffolds are vascularized and retain their original shape. E) Scaffolds 1-year post-implantation. F) Perilipin staining of tissue sections show healthy, viable adipocytes. G) Staining tissue with </a:t>
            </a:r>
            <a:r>
              <a:rPr lang="en-US" b="1" dirty="0" err="1"/>
              <a:t>Haematoxylin</a:t>
            </a:r>
            <a:r>
              <a:rPr lang="en-US" b="1" dirty="0"/>
              <a:t> &amp; Eosin (H&amp;E) shows a predominance of adipose tissue supported by a fibrous tissue network surrounding scaffold struts (indicated with an asterisk).</a:t>
            </a:r>
          </a:p>
          <a:p>
            <a:r>
              <a:rPr lang="en-US" dirty="0"/>
              <a:t>From Biomechanical Principles of Breast Implants and Current State of Research in Soft Tissue Engineering for Cosmetic Breast Augmentation, </a:t>
            </a:r>
            <a:r>
              <a:rPr lang="en-US" dirty="0" err="1"/>
              <a:t>Janzekovic</a:t>
            </a:r>
            <a:r>
              <a:rPr lang="en-US" dirty="0"/>
              <a:t> et al., 2021.</a:t>
            </a:r>
          </a:p>
          <a:p>
            <a:endParaRPr lang="en-US" dirty="0"/>
          </a:p>
        </p:txBody>
      </p:sp>
      <p:sp>
        <p:nvSpPr>
          <p:cNvPr id="4" name="Tijdelijke aanduiding voor dianummer 3"/>
          <p:cNvSpPr>
            <a:spLocks noGrp="1"/>
          </p:cNvSpPr>
          <p:nvPr>
            <p:ph type="sldNum" sz="quarter" idx="5"/>
          </p:nvPr>
        </p:nvSpPr>
        <p:spPr/>
        <p:txBody>
          <a:bodyPr/>
          <a:lstStyle/>
          <a:p>
            <a:fld id="{2A1C70EA-080B-4A70-B696-05E81EC626BE}" type="slidenum">
              <a:rPr lang="en-US" smtClean="0"/>
              <a:t>12</a:t>
            </a:fld>
            <a:endParaRPr lang="en-US"/>
          </a:p>
        </p:txBody>
      </p:sp>
    </p:spTree>
    <p:extLst>
      <p:ext uri="{BB962C8B-B14F-4D97-AF65-F5344CB8AC3E}">
        <p14:creationId xmlns:p14="http://schemas.microsoft.com/office/powerpoint/2010/main" val="19852195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b="1" dirty="0"/>
              <a:t>Figure 11.2: Selection of classical scaffold examples. (A) Photograph of salt porogen-leached PLGA, (B) SEM of a porogen-leached hydrogel (C) micro-</a:t>
            </a:r>
            <a:r>
              <a:rPr lang="en-US" b="1" dirty="0" err="1"/>
              <a:t>moulded</a:t>
            </a:r>
            <a:r>
              <a:rPr lang="en-US" b="1" dirty="0"/>
              <a:t> scaffolds used for spinal cord injury (D) randomly organized pore morphology of a scaffold made via polymerization-induced phase separation. (E) Braided yarns macropore architecture combined with a micropore filling collagen matrix. (F) </a:t>
            </a:r>
            <a:r>
              <a:rPr lang="en-US" b="1" dirty="0" err="1"/>
              <a:t>Channelled</a:t>
            </a:r>
            <a:r>
              <a:rPr lang="en-US" b="1" dirty="0"/>
              <a:t> pores made via ice templating. (G) A nonwoven fabricated via solution electrospinning, (H) melt electrospinning and (I) confocal microscope image of a cell growing on a solution electrospun membrane. </a:t>
            </a:r>
          </a:p>
          <a:p>
            <a:r>
              <a:rPr lang="en-US" dirty="0"/>
              <a:t>Figure 11.2B from Engineering biomaterials to integrate and heal: The biocompatibility paradigm shifts, </a:t>
            </a:r>
            <a:r>
              <a:rPr lang="en-US" dirty="0" err="1"/>
              <a:t>Bryers</a:t>
            </a:r>
            <a:r>
              <a:rPr lang="en-US" dirty="0"/>
              <a:t> et al., 2012. Figure 11.2C from Precision microchannel scaffolds for central and peripheral nervous system repair, </a:t>
            </a:r>
            <a:r>
              <a:rPr lang="en-US" dirty="0" err="1"/>
              <a:t>Lynam</a:t>
            </a:r>
            <a:r>
              <a:rPr lang="en-US" dirty="0"/>
              <a:t> et al., 2011. Figure 11.2D-G from Host reaction to poly(2-hydroxyethyl methacrylate) scaffolds in a small spinal cord injury model, Li et al., 2013. Figure 11.2E from Culturing of skin fibroblasts in a thin PLGA-collagen hybrid mesh, Chen et al., 2005. Figure 11.2F from The role of </a:t>
            </a:r>
            <a:r>
              <a:rPr lang="en-US" dirty="0" err="1"/>
              <a:t>microstructured</a:t>
            </a:r>
            <a:r>
              <a:rPr lang="en-US" dirty="0"/>
              <a:t> and interconnected pore channels in a collagen-based nerve guide on axonal regeneration in peripheral nerves, Bozkurt et al., 2012. Figure 11.2H previously unpublished; Figure 11.2I from The determination of stem cell fate by 3D scaffold structures through the control of cell shape, Kumar et al., 2011.</a:t>
            </a:r>
          </a:p>
          <a:p>
            <a:endParaRPr lang="en-US" dirty="0"/>
          </a:p>
        </p:txBody>
      </p:sp>
      <p:sp>
        <p:nvSpPr>
          <p:cNvPr id="4" name="Tijdelijke aanduiding voor dianummer 3"/>
          <p:cNvSpPr>
            <a:spLocks noGrp="1"/>
          </p:cNvSpPr>
          <p:nvPr>
            <p:ph type="sldNum" sz="quarter" idx="5"/>
          </p:nvPr>
        </p:nvSpPr>
        <p:spPr/>
        <p:txBody>
          <a:bodyPr/>
          <a:lstStyle/>
          <a:p>
            <a:fld id="{2A1C70EA-080B-4A70-B696-05E81EC626BE}" type="slidenum">
              <a:rPr lang="en-US" smtClean="0"/>
              <a:t>3</a:t>
            </a:fld>
            <a:endParaRPr lang="en-US"/>
          </a:p>
        </p:txBody>
      </p:sp>
    </p:spTree>
    <p:extLst>
      <p:ext uri="{BB962C8B-B14F-4D97-AF65-F5344CB8AC3E}">
        <p14:creationId xmlns:p14="http://schemas.microsoft.com/office/powerpoint/2010/main" val="2151156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b="1" dirty="0"/>
              <a:t>Figure 11.3: A) Graphical illustration of the electrospinning process by using different collectors and nozzles. Common collector configurations for electrospun </a:t>
            </a:r>
            <a:r>
              <a:rPr lang="en-US" b="1" dirty="0" err="1"/>
              <a:t>fibres</a:t>
            </a:r>
            <a:r>
              <a:rPr lang="en-US" b="1" dirty="0"/>
              <a:t> (red) are (B) Single ground, (C) rotating single ground, (D) dual bar, (E) electrospinning cells within the polymer solution. F) electrospinning with a coaxial nozzle, to form a compound Taylor cone and hollow </a:t>
            </a:r>
            <a:r>
              <a:rPr lang="en-US" b="1" dirty="0" err="1"/>
              <a:t>fibres</a:t>
            </a:r>
            <a:r>
              <a:rPr lang="en-US" b="1" dirty="0"/>
              <a:t> after </a:t>
            </a:r>
            <a:r>
              <a:rPr lang="en-US" b="1" dirty="0" err="1"/>
              <a:t>centre</a:t>
            </a:r>
            <a:r>
              <a:rPr lang="en-US" b="1" dirty="0"/>
              <a:t> polymer is dissolved, G) schematic showing how electrowriting operates with lower electric fields and is intended to prevent fluid breakup due to Raleigh instabilities. </a:t>
            </a:r>
          </a:p>
          <a:p>
            <a:r>
              <a:rPr lang="en-US" dirty="0"/>
              <a:t>Figure 11.3F from Direct Fabrication of Composite and Ceramic Hollow Nanofibers by Electrospinning, Li and Xia, 2004.</a:t>
            </a:r>
          </a:p>
          <a:p>
            <a:endParaRPr lang="en-US" dirty="0"/>
          </a:p>
        </p:txBody>
      </p:sp>
      <p:sp>
        <p:nvSpPr>
          <p:cNvPr id="4" name="Tijdelijke aanduiding voor dianummer 3"/>
          <p:cNvSpPr>
            <a:spLocks noGrp="1"/>
          </p:cNvSpPr>
          <p:nvPr>
            <p:ph type="sldNum" sz="quarter" idx="5"/>
          </p:nvPr>
        </p:nvSpPr>
        <p:spPr/>
        <p:txBody>
          <a:bodyPr/>
          <a:lstStyle/>
          <a:p>
            <a:fld id="{2A1C70EA-080B-4A70-B696-05E81EC626BE}" type="slidenum">
              <a:rPr lang="en-US" smtClean="0"/>
              <a:t>4</a:t>
            </a:fld>
            <a:endParaRPr lang="en-US"/>
          </a:p>
        </p:txBody>
      </p:sp>
    </p:spTree>
    <p:extLst>
      <p:ext uri="{BB962C8B-B14F-4D97-AF65-F5344CB8AC3E}">
        <p14:creationId xmlns:p14="http://schemas.microsoft.com/office/powerpoint/2010/main" val="20197401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b="1" dirty="0"/>
              <a:t>Figure 11.4: Schematics of demonstrating the differences between (A) subtractive manufacturing and (B) additive manufacturing. (C) shows a workflow of many additive manufacturing processes, using an STL file created from different origins. </a:t>
            </a:r>
          </a:p>
          <a:p>
            <a:r>
              <a:rPr lang="en-US" dirty="0"/>
              <a:t>Adapted from 3D-printing technologies for electrochemical applications, </a:t>
            </a:r>
            <a:r>
              <a:rPr lang="en-US" dirty="0" err="1"/>
              <a:t>Ambrosi</a:t>
            </a:r>
            <a:r>
              <a:rPr lang="en-US" dirty="0"/>
              <a:t> and </a:t>
            </a:r>
            <a:r>
              <a:rPr lang="en-US" dirty="0" err="1"/>
              <a:t>Pumera</a:t>
            </a:r>
            <a:r>
              <a:rPr lang="en-US" dirty="0"/>
              <a:t>, 2016. </a:t>
            </a:r>
          </a:p>
          <a:p>
            <a:endParaRPr lang="en-US" dirty="0"/>
          </a:p>
        </p:txBody>
      </p:sp>
      <p:sp>
        <p:nvSpPr>
          <p:cNvPr id="4" name="Tijdelijke aanduiding voor dianummer 3"/>
          <p:cNvSpPr>
            <a:spLocks noGrp="1"/>
          </p:cNvSpPr>
          <p:nvPr>
            <p:ph type="sldNum" sz="quarter" idx="5"/>
          </p:nvPr>
        </p:nvSpPr>
        <p:spPr/>
        <p:txBody>
          <a:bodyPr/>
          <a:lstStyle/>
          <a:p>
            <a:fld id="{2A1C70EA-080B-4A70-B696-05E81EC626BE}" type="slidenum">
              <a:rPr lang="en-US" smtClean="0"/>
              <a:t>5</a:t>
            </a:fld>
            <a:endParaRPr lang="en-US"/>
          </a:p>
        </p:txBody>
      </p:sp>
    </p:spTree>
    <p:extLst>
      <p:ext uri="{BB962C8B-B14F-4D97-AF65-F5344CB8AC3E}">
        <p14:creationId xmlns:p14="http://schemas.microsoft.com/office/powerpoint/2010/main" val="27241489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b="1" dirty="0"/>
              <a:t>Figure 11.5: Additively manufactured scaffolds using (A) FDM, including (B) as a sacrificial template, Examples of SLA scaffolds at (C) high and (D) low magnification. (E) shows the morphology of a scaffold made using DLP. (F) Scaffolds made using 2PP, (G) SLS and (H) melt </a:t>
            </a:r>
            <a:r>
              <a:rPr lang="en-US" b="1" dirty="0" err="1"/>
              <a:t>electrowritten</a:t>
            </a:r>
            <a:r>
              <a:rPr lang="en-US" b="1" dirty="0"/>
              <a:t> scaffold, as well as a (I) melt </a:t>
            </a:r>
            <a:r>
              <a:rPr lang="en-US" b="1" dirty="0" err="1"/>
              <a:t>electrowritten</a:t>
            </a:r>
            <a:r>
              <a:rPr lang="en-US" b="1" dirty="0"/>
              <a:t> tube.</a:t>
            </a:r>
          </a:p>
          <a:p>
            <a:r>
              <a:rPr lang="en-US" dirty="0"/>
              <a:t>Figure 11.5B from Rapid casting of patterned vascular networks for perfusable engineered three-dimensional tissues, Miller et al., 2012. Figure 11.5C from Photopolymers with tunable mechanical properties processed by laser-based high-resolution stereolithography, </a:t>
            </a:r>
            <a:r>
              <a:rPr lang="en-US" dirty="0" err="1"/>
              <a:t>Stampfl</a:t>
            </a:r>
            <a:r>
              <a:rPr lang="en-US" dirty="0"/>
              <a:t> et al., 2008. Figure 11.5D from A poly(d,l-lactide) resin for the preparation of tissue engineering scaffolds by stereolithography, Melchels et al., 2009. Figure 11.5E from Bio-resin for high resolution lithography-based biofabrication of complex cell-laden constructs, Lim et al., 2018. Figure 11.5F from 3D Printing of large-scale and highly porous biodegradable tissue engineering scaffolds from poly(</a:t>
            </a:r>
            <a:r>
              <a:rPr lang="en-US" dirty="0" err="1"/>
              <a:t>trimethylene</a:t>
            </a:r>
            <a:r>
              <a:rPr lang="en-US" dirty="0"/>
              <a:t>-carbonate) using two-photon-polymerization, </a:t>
            </a:r>
            <a:r>
              <a:rPr lang="en-US" dirty="0" err="1"/>
              <a:t>Weisgrab</a:t>
            </a:r>
            <a:r>
              <a:rPr lang="en-US" dirty="0"/>
              <a:t> et al., 2020. Figure 11.5G from Mechanical and microstructural properties of polycaprolactone scaffolds with one-dimensional, two-dimensional, and three-dimensional orthogonally oriented porous architectures produced by selective laser sintering, </a:t>
            </a:r>
            <a:r>
              <a:rPr lang="en-US" dirty="0" err="1"/>
              <a:t>Eshraghi</a:t>
            </a:r>
            <a:r>
              <a:rPr lang="en-US" dirty="0"/>
              <a:t> and Das, 2010. Figure 11.5H from Youssef et al., The Impact of Melt </a:t>
            </a:r>
            <a:r>
              <a:rPr lang="en-US" dirty="0" err="1"/>
              <a:t>Electrowritten</a:t>
            </a:r>
            <a:r>
              <a:rPr lang="en-US" dirty="0"/>
              <a:t> Scaffold Design on Porosity Determined by X-Ray Microtomography, 2019. Figure 11.5I from Design and fabrication of melt </a:t>
            </a:r>
            <a:r>
              <a:rPr lang="en-US" dirty="0" err="1"/>
              <a:t>electrowritten</a:t>
            </a:r>
            <a:r>
              <a:rPr lang="en-US" dirty="0"/>
              <a:t> tubes using intuitive software, McColl et al., 2018.</a:t>
            </a:r>
          </a:p>
          <a:p>
            <a:endParaRPr lang="en-US" dirty="0"/>
          </a:p>
        </p:txBody>
      </p:sp>
      <p:sp>
        <p:nvSpPr>
          <p:cNvPr id="4" name="Tijdelijke aanduiding voor dianummer 3"/>
          <p:cNvSpPr>
            <a:spLocks noGrp="1"/>
          </p:cNvSpPr>
          <p:nvPr>
            <p:ph type="sldNum" sz="quarter" idx="5"/>
          </p:nvPr>
        </p:nvSpPr>
        <p:spPr/>
        <p:txBody>
          <a:bodyPr/>
          <a:lstStyle/>
          <a:p>
            <a:fld id="{2A1C70EA-080B-4A70-B696-05E81EC626BE}" type="slidenum">
              <a:rPr lang="en-US" smtClean="0"/>
              <a:t>6</a:t>
            </a:fld>
            <a:endParaRPr lang="en-US"/>
          </a:p>
        </p:txBody>
      </p:sp>
    </p:spTree>
    <p:extLst>
      <p:ext uri="{BB962C8B-B14F-4D97-AF65-F5344CB8AC3E}">
        <p14:creationId xmlns:p14="http://schemas.microsoft.com/office/powerpoint/2010/main" val="22072535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b="1" dirty="0"/>
              <a:t>Figure 11.6: A) Example of hybrid fabrication to combine different fabrication technologies. B) combining cell </a:t>
            </a:r>
            <a:r>
              <a:rPr lang="en-US" b="1" dirty="0" err="1"/>
              <a:t>electrospraying</a:t>
            </a:r>
            <a:r>
              <a:rPr lang="en-US" b="1" dirty="0"/>
              <a:t> with solution electrospinning to form a cell sheet. C) combining melt extrusion printing and electrospinning to design and fabricate (D) a multimodal scaffold architecture which has different scale elements. E) shows how MES and SES can be combined to make larger and smaller diameter </a:t>
            </a:r>
            <a:r>
              <a:rPr lang="en-US" b="1" dirty="0" err="1"/>
              <a:t>fibres</a:t>
            </a:r>
            <a:r>
              <a:rPr lang="en-US" b="1" dirty="0"/>
              <a:t> together, respectively. F) shows how SES and MEW are combined to build a multimodal morphology that (G) improves cell seeding and osteogenic activity. </a:t>
            </a:r>
          </a:p>
          <a:p>
            <a:r>
              <a:rPr lang="en-US" dirty="0"/>
              <a:t>Figure 11.6A from Advances in Hybrid Fabrication toward Hierarchical Tissue Constructs, Dalton et al., 2020. Figure 11.6B from </a:t>
            </a:r>
            <a:r>
              <a:rPr lang="en-US" dirty="0" err="1"/>
              <a:t>Microintegrating</a:t>
            </a:r>
            <a:r>
              <a:rPr lang="en-US" dirty="0"/>
              <a:t> smooth muscle cells into a biodegradable, elastomeric fiber matrix, </a:t>
            </a:r>
            <a:r>
              <a:rPr lang="en-US" dirty="0" err="1"/>
              <a:t>Stankus</a:t>
            </a:r>
            <a:r>
              <a:rPr lang="en-US" dirty="0"/>
              <a:t> et al., 2006. Figure 11.6C-D from Development of dual scale scaffolds via direct polymer melt deposition and electrospinning for applications in tissue regeneration, Park et al., 2008. Figure 11.6E Fabrication and characterization of 3-dimensional PLGA nanofiber/microfiber composite scaffolds, Kim et al., 2010. Figure 11.6F-G Fabrication and in vitro evaluation of PCL/gelatin hierarchical scaffolds based on melt electrospinning writing and solution electrospinning for bone regeneration, Wang et al., 2021.</a:t>
            </a:r>
          </a:p>
          <a:p>
            <a:endParaRPr lang="en-US" dirty="0"/>
          </a:p>
        </p:txBody>
      </p:sp>
      <p:sp>
        <p:nvSpPr>
          <p:cNvPr id="4" name="Tijdelijke aanduiding voor dianummer 3"/>
          <p:cNvSpPr>
            <a:spLocks noGrp="1"/>
          </p:cNvSpPr>
          <p:nvPr>
            <p:ph type="sldNum" sz="quarter" idx="5"/>
          </p:nvPr>
        </p:nvSpPr>
        <p:spPr/>
        <p:txBody>
          <a:bodyPr/>
          <a:lstStyle/>
          <a:p>
            <a:fld id="{2A1C70EA-080B-4A70-B696-05E81EC626BE}" type="slidenum">
              <a:rPr lang="en-US" smtClean="0"/>
              <a:t>7</a:t>
            </a:fld>
            <a:endParaRPr lang="en-US"/>
          </a:p>
        </p:txBody>
      </p:sp>
    </p:spTree>
    <p:extLst>
      <p:ext uri="{BB962C8B-B14F-4D97-AF65-F5344CB8AC3E}">
        <p14:creationId xmlns:p14="http://schemas.microsoft.com/office/powerpoint/2010/main" val="39576087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b="1" dirty="0"/>
              <a:t>Figure 11.7: A) Annual growth of studies on scaffolds for different fields of TE published in PubMed between 1995 and 2021. Search strategy: ((engineering) AND (*field*)) AND (scaffold). B) The challenge of the “Valley of Death” is schematically shown, to highlight how this period between basic research and clinical products is an important one bound by time and funding. </a:t>
            </a:r>
          </a:p>
          <a:p>
            <a:r>
              <a:rPr lang="en-US" dirty="0"/>
              <a:t>Figure 11.7A is previously unpublished. Figure 11.7B adapted from Scaffold engineering: a bridge to where?, Hollister, 2009.</a:t>
            </a:r>
          </a:p>
          <a:p>
            <a:endParaRPr lang="en-US" dirty="0"/>
          </a:p>
        </p:txBody>
      </p:sp>
      <p:sp>
        <p:nvSpPr>
          <p:cNvPr id="4" name="Tijdelijke aanduiding voor dianummer 3"/>
          <p:cNvSpPr>
            <a:spLocks noGrp="1"/>
          </p:cNvSpPr>
          <p:nvPr>
            <p:ph type="sldNum" sz="quarter" idx="5"/>
          </p:nvPr>
        </p:nvSpPr>
        <p:spPr/>
        <p:txBody>
          <a:bodyPr/>
          <a:lstStyle/>
          <a:p>
            <a:fld id="{2A1C70EA-080B-4A70-B696-05E81EC626BE}" type="slidenum">
              <a:rPr lang="en-US" smtClean="0"/>
              <a:t>8</a:t>
            </a:fld>
            <a:endParaRPr lang="en-US"/>
          </a:p>
        </p:txBody>
      </p:sp>
    </p:spTree>
    <p:extLst>
      <p:ext uri="{BB962C8B-B14F-4D97-AF65-F5344CB8AC3E}">
        <p14:creationId xmlns:p14="http://schemas.microsoft.com/office/powerpoint/2010/main" val="7354627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b="1" dirty="0"/>
              <a:t>Figure 11.8: Treatment of large bone defect with complex malunion of the right femoral shaft with modular (two parts) 3D-printed PCL-TCP scaffolds. Following comprehensive treatment of a posttraumatic septic defect pseudarthrosis, including implantation of a hybrid fixator (</a:t>
            </a:r>
            <a:r>
              <a:rPr lang="en-US" b="1" dirty="0" err="1"/>
              <a:t>Orthofix</a:t>
            </a:r>
            <a:r>
              <a:rPr lang="en-US" b="1" dirty="0"/>
              <a:t>®) to support stability during infect consolidation (A), 3D reconstruction of CT imaging data showed two distinguished femoral bone defects located antero-lateral and antero-medial and also the preferred plate osteosynthesis was integrated at an early stage in the surgical planning (B). Two geometrically matched 3D-printed PCL-TCP scaffolds loaded with ABG (C) were implanted and combined with plate osteosynthesis. Proper fit of the modular two-part scaffold of the bone defect as per the pre-operative planning (see inset in D), was confirmed intra-operatively (D). </a:t>
            </a:r>
          </a:p>
          <a:p>
            <a:r>
              <a:rPr lang="en-US" dirty="0"/>
              <a:t>Figure 11.8 previously unpublished.</a:t>
            </a:r>
          </a:p>
          <a:p>
            <a:endParaRPr lang="en-US" dirty="0"/>
          </a:p>
        </p:txBody>
      </p:sp>
      <p:sp>
        <p:nvSpPr>
          <p:cNvPr id="4" name="Tijdelijke aanduiding voor dianummer 3"/>
          <p:cNvSpPr>
            <a:spLocks noGrp="1"/>
          </p:cNvSpPr>
          <p:nvPr>
            <p:ph type="sldNum" sz="quarter" idx="5"/>
          </p:nvPr>
        </p:nvSpPr>
        <p:spPr/>
        <p:txBody>
          <a:bodyPr/>
          <a:lstStyle/>
          <a:p>
            <a:fld id="{2A1C70EA-080B-4A70-B696-05E81EC626BE}" type="slidenum">
              <a:rPr lang="en-US" smtClean="0"/>
              <a:t>9</a:t>
            </a:fld>
            <a:endParaRPr lang="en-US"/>
          </a:p>
        </p:txBody>
      </p:sp>
    </p:spTree>
    <p:extLst>
      <p:ext uri="{BB962C8B-B14F-4D97-AF65-F5344CB8AC3E}">
        <p14:creationId xmlns:p14="http://schemas.microsoft.com/office/powerpoint/2010/main" val="19602788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b="1" dirty="0"/>
              <a:t>Figure 11.9: A) A patient-specific pectus excavatum scaffold prior to implantation. B) Intraoperative view shows an excellent fit of the pectoralis major scaffold inside the pocket. Magnetic resonance imaging of a fat-filled scaffold to correct a pectus excavatum deformity at 10 weeks using fat suppressed (C) and water suppressed (D) DIXON method. </a:t>
            </a:r>
          </a:p>
          <a:p>
            <a:r>
              <a:rPr lang="en-US" dirty="0"/>
              <a:t>Adapted from Pectus excavatum camouflage: a new technique using a tissue engineered scaffold, Cheng et al., 2021.</a:t>
            </a:r>
          </a:p>
          <a:p>
            <a:endParaRPr lang="en-US" dirty="0"/>
          </a:p>
        </p:txBody>
      </p:sp>
      <p:sp>
        <p:nvSpPr>
          <p:cNvPr id="4" name="Tijdelijke aanduiding voor dianummer 3"/>
          <p:cNvSpPr>
            <a:spLocks noGrp="1"/>
          </p:cNvSpPr>
          <p:nvPr>
            <p:ph type="sldNum" sz="quarter" idx="5"/>
          </p:nvPr>
        </p:nvSpPr>
        <p:spPr/>
        <p:txBody>
          <a:bodyPr/>
          <a:lstStyle/>
          <a:p>
            <a:fld id="{2A1C70EA-080B-4A70-B696-05E81EC626BE}" type="slidenum">
              <a:rPr lang="en-US" smtClean="0"/>
              <a:t>10</a:t>
            </a:fld>
            <a:endParaRPr lang="en-US"/>
          </a:p>
        </p:txBody>
      </p:sp>
    </p:spTree>
    <p:extLst>
      <p:ext uri="{BB962C8B-B14F-4D97-AF65-F5344CB8AC3E}">
        <p14:creationId xmlns:p14="http://schemas.microsoft.com/office/powerpoint/2010/main" val="20072042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dia">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FE6C45D-EDDA-4A2E-B38C-8D70D9C448E6}"/>
              </a:ext>
            </a:extLst>
          </p:cNvPr>
          <p:cNvSpPr>
            <a:spLocks noGrp="1"/>
          </p:cNvSpPr>
          <p:nvPr>
            <p:ph type="ctrTitle"/>
          </p:nvPr>
        </p:nvSpPr>
        <p:spPr>
          <a:xfrm>
            <a:off x="1524000" y="1122363"/>
            <a:ext cx="9144000" cy="2387600"/>
          </a:xfrm>
        </p:spPr>
        <p:txBody>
          <a:bodyPr anchor="b"/>
          <a:lstStyle>
            <a:lvl1pPr algn="ctr">
              <a:defRPr sz="6000"/>
            </a:lvl1pPr>
          </a:lstStyle>
          <a:p>
            <a:r>
              <a:rPr lang="nl-NL"/>
              <a:t>Klik om stijl te bewerken</a:t>
            </a:r>
            <a:endParaRPr lang="en-US"/>
          </a:p>
        </p:txBody>
      </p:sp>
      <p:sp>
        <p:nvSpPr>
          <p:cNvPr id="3" name="Ondertitel 2">
            <a:extLst>
              <a:ext uri="{FF2B5EF4-FFF2-40B4-BE49-F238E27FC236}">
                <a16:creationId xmlns:a16="http://schemas.microsoft.com/office/drawing/2014/main" id="{3EB2C414-1B32-4C04-965B-7D4D0D7C3AE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a:t>Klikken om de ondertitelstijl van het model te bewerken</a:t>
            </a:r>
            <a:endParaRPr lang="en-US"/>
          </a:p>
        </p:txBody>
      </p:sp>
      <p:sp>
        <p:nvSpPr>
          <p:cNvPr id="4" name="Tijdelijke aanduiding voor datum 3">
            <a:extLst>
              <a:ext uri="{FF2B5EF4-FFF2-40B4-BE49-F238E27FC236}">
                <a16:creationId xmlns:a16="http://schemas.microsoft.com/office/drawing/2014/main" id="{18748761-1BA2-4F8E-B082-B9E7AA5EA08C}"/>
              </a:ext>
            </a:extLst>
          </p:cNvPr>
          <p:cNvSpPr>
            <a:spLocks noGrp="1"/>
          </p:cNvSpPr>
          <p:nvPr>
            <p:ph type="dt" sz="half" idx="10"/>
          </p:nvPr>
        </p:nvSpPr>
        <p:spPr/>
        <p:txBody>
          <a:bodyPr/>
          <a:lstStyle/>
          <a:p>
            <a:fld id="{D6BE2F27-395B-4605-91BB-1007269121B2}" type="datetimeFigureOut">
              <a:rPr lang="en-US" smtClean="0"/>
              <a:t>5/17/2022</a:t>
            </a:fld>
            <a:endParaRPr lang="en-US"/>
          </a:p>
        </p:txBody>
      </p:sp>
      <p:sp>
        <p:nvSpPr>
          <p:cNvPr id="5" name="Tijdelijke aanduiding voor voettekst 4">
            <a:extLst>
              <a:ext uri="{FF2B5EF4-FFF2-40B4-BE49-F238E27FC236}">
                <a16:creationId xmlns:a16="http://schemas.microsoft.com/office/drawing/2014/main" id="{E558226A-DE6D-4990-9B3A-10DE9F6C969D}"/>
              </a:ext>
            </a:extLst>
          </p:cNvPr>
          <p:cNvSpPr>
            <a:spLocks noGrp="1"/>
          </p:cNvSpPr>
          <p:nvPr>
            <p:ph type="ftr" sz="quarter" idx="11"/>
          </p:nvPr>
        </p:nvSpPr>
        <p:spPr/>
        <p:txBody>
          <a:bodyPr/>
          <a:lstStyle/>
          <a:p>
            <a:endParaRPr lang="en-US"/>
          </a:p>
        </p:txBody>
      </p:sp>
      <p:sp>
        <p:nvSpPr>
          <p:cNvPr id="6" name="Tijdelijke aanduiding voor dianummer 5">
            <a:extLst>
              <a:ext uri="{FF2B5EF4-FFF2-40B4-BE49-F238E27FC236}">
                <a16:creationId xmlns:a16="http://schemas.microsoft.com/office/drawing/2014/main" id="{EB138B61-BFF8-4A85-9835-724D4C89A046}"/>
              </a:ext>
            </a:extLst>
          </p:cNvPr>
          <p:cNvSpPr>
            <a:spLocks noGrp="1"/>
          </p:cNvSpPr>
          <p:nvPr>
            <p:ph type="sldNum" sz="quarter" idx="12"/>
          </p:nvPr>
        </p:nvSpPr>
        <p:spPr/>
        <p:txBody>
          <a:bodyPr/>
          <a:lstStyle/>
          <a:p>
            <a:fld id="{92369EB2-787B-4478-AE5F-8072FD1471E0}" type="slidenum">
              <a:rPr lang="en-US" smtClean="0"/>
              <a:t>‹nr.›</a:t>
            </a:fld>
            <a:endParaRPr lang="en-US"/>
          </a:p>
        </p:txBody>
      </p:sp>
    </p:spTree>
    <p:extLst>
      <p:ext uri="{BB962C8B-B14F-4D97-AF65-F5344CB8AC3E}">
        <p14:creationId xmlns:p14="http://schemas.microsoft.com/office/powerpoint/2010/main" val="41413662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9A5DA35-7947-459F-AA12-1FBC677E5942}"/>
              </a:ext>
            </a:extLst>
          </p:cNvPr>
          <p:cNvSpPr>
            <a:spLocks noGrp="1"/>
          </p:cNvSpPr>
          <p:nvPr>
            <p:ph type="title"/>
          </p:nvPr>
        </p:nvSpPr>
        <p:spPr/>
        <p:txBody>
          <a:bodyPr/>
          <a:lstStyle/>
          <a:p>
            <a:r>
              <a:rPr lang="nl-NL"/>
              <a:t>Klik om stijl te bewerken</a:t>
            </a:r>
            <a:endParaRPr lang="en-US"/>
          </a:p>
        </p:txBody>
      </p:sp>
      <p:sp>
        <p:nvSpPr>
          <p:cNvPr id="3" name="Tijdelijke aanduiding voor verticale tekst 2">
            <a:extLst>
              <a:ext uri="{FF2B5EF4-FFF2-40B4-BE49-F238E27FC236}">
                <a16:creationId xmlns:a16="http://schemas.microsoft.com/office/drawing/2014/main" id="{78EF0CD9-12AA-458B-8B0D-2043AC62D008}"/>
              </a:ext>
            </a:extLst>
          </p:cNvPr>
          <p:cNvSpPr>
            <a:spLocks noGrp="1"/>
          </p:cNvSpPr>
          <p:nvPr>
            <p:ph type="body" orient="vert" idx="1"/>
          </p:nvPr>
        </p:nvSpPr>
        <p:spPr/>
        <p:txBody>
          <a:bodyPr vert="eaVert"/>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a:p>
        </p:txBody>
      </p:sp>
      <p:sp>
        <p:nvSpPr>
          <p:cNvPr id="4" name="Tijdelijke aanduiding voor datum 3">
            <a:extLst>
              <a:ext uri="{FF2B5EF4-FFF2-40B4-BE49-F238E27FC236}">
                <a16:creationId xmlns:a16="http://schemas.microsoft.com/office/drawing/2014/main" id="{0DA48E8C-0A65-4346-873A-461E1D2615F2}"/>
              </a:ext>
            </a:extLst>
          </p:cNvPr>
          <p:cNvSpPr>
            <a:spLocks noGrp="1"/>
          </p:cNvSpPr>
          <p:nvPr>
            <p:ph type="dt" sz="half" idx="10"/>
          </p:nvPr>
        </p:nvSpPr>
        <p:spPr/>
        <p:txBody>
          <a:bodyPr/>
          <a:lstStyle/>
          <a:p>
            <a:fld id="{D6BE2F27-395B-4605-91BB-1007269121B2}" type="datetimeFigureOut">
              <a:rPr lang="en-US" smtClean="0"/>
              <a:t>5/17/2022</a:t>
            </a:fld>
            <a:endParaRPr lang="en-US"/>
          </a:p>
        </p:txBody>
      </p:sp>
      <p:sp>
        <p:nvSpPr>
          <p:cNvPr id="5" name="Tijdelijke aanduiding voor voettekst 4">
            <a:extLst>
              <a:ext uri="{FF2B5EF4-FFF2-40B4-BE49-F238E27FC236}">
                <a16:creationId xmlns:a16="http://schemas.microsoft.com/office/drawing/2014/main" id="{4AD93583-1064-4427-8174-C045A13FDE18}"/>
              </a:ext>
            </a:extLst>
          </p:cNvPr>
          <p:cNvSpPr>
            <a:spLocks noGrp="1"/>
          </p:cNvSpPr>
          <p:nvPr>
            <p:ph type="ftr" sz="quarter" idx="11"/>
          </p:nvPr>
        </p:nvSpPr>
        <p:spPr/>
        <p:txBody>
          <a:bodyPr/>
          <a:lstStyle/>
          <a:p>
            <a:endParaRPr lang="en-US"/>
          </a:p>
        </p:txBody>
      </p:sp>
      <p:sp>
        <p:nvSpPr>
          <p:cNvPr id="6" name="Tijdelijke aanduiding voor dianummer 5">
            <a:extLst>
              <a:ext uri="{FF2B5EF4-FFF2-40B4-BE49-F238E27FC236}">
                <a16:creationId xmlns:a16="http://schemas.microsoft.com/office/drawing/2014/main" id="{7391129E-73AB-4118-9BB6-5F43AAA3BA27}"/>
              </a:ext>
            </a:extLst>
          </p:cNvPr>
          <p:cNvSpPr>
            <a:spLocks noGrp="1"/>
          </p:cNvSpPr>
          <p:nvPr>
            <p:ph type="sldNum" sz="quarter" idx="12"/>
          </p:nvPr>
        </p:nvSpPr>
        <p:spPr/>
        <p:txBody>
          <a:bodyPr/>
          <a:lstStyle/>
          <a:p>
            <a:fld id="{92369EB2-787B-4478-AE5F-8072FD1471E0}" type="slidenum">
              <a:rPr lang="en-US" smtClean="0"/>
              <a:t>‹nr.›</a:t>
            </a:fld>
            <a:endParaRPr lang="en-US"/>
          </a:p>
        </p:txBody>
      </p:sp>
    </p:spTree>
    <p:extLst>
      <p:ext uri="{BB962C8B-B14F-4D97-AF65-F5344CB8AC3E}">
        <p14:creationId xmlns:p14="http://schemas.microsoft.com/office/powerpoint/2010/main" val="34709648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e titel en tekst">
    <p:spTree>
      <p:nvGrpSpPr>
        <p:cNvPr id="1" name=""/>
        <p:cNvGrpSpPr/>
        <p:nvPr/>
      </p:nvGrpSpPr>
      <p:grpSpPr>
        <a:xfrm>
          <a:off x="0" y="0"/>
          <a:ext cx="0" cy="0"/>
          <a:chOff x="0" y="0"/>
          <a:chExt cx="0" cy="0"/>
        </a:xfrm>
      </p:grpSpPr>
      <p:sp>
        <p:nvSpPr>
          <p:cNvPr id="2" name="Verticale titel 1">
            <a:extLst>
              <a:ext uri="{FF2B5EF4-FFF2-40B4-BE49-F238E27FC236}">
                <a16:creationId xmlns:a16="http://schemas.microsoft.com/office/drawing/2014/main" id="{F710AAF9-E78F-4365-AA2D-AC24BFC92E6B}"/>
              </a:ext>
            </a:extLst>
          </p:cNvPr>
          <p:cNvSpPr>
            <a:spLocks noGrp="1"/>
          </p:cNvSpPr>
          <p:nvPr>
            <p:ph type="title" orient="vert"/>
          </p:nvPr>
        </p:nvSpPr>
        <p:spPr>
          <a:xfrm>
            <a:off x="8724900" y="365125"/>
            <a:ext cx="2628900" cy="5811838"/>
          </a:xfrm>
        </p:spPr>
        <p:txBody>
          <a:bodyPr vert="eaVert"/>
          <a:lstStyle/>
          <a:p>
            <a:r>
              <a:rPr lang="nl-NL"/>
              <a:t>Klik om stijl te bewerken</a:t>
            </a:r>
            <a:endParaRPr lang="en-US"/>
          </a:p>
        </p:txBody>
      </p:sp>
      <p:sp>
        <p:nvSpPr>
          <p:cNvPr id="3" name="Tijdelijke aanduiding voor verticale tekst 2">
            <a:extLst>
              <a:ext uri="{FF2B5EF4-FFF2-40B4-BE49-F238E27FC236}">
                <a16:creationId xmlns:a16="http://schemas.microsoft.com/office/drawing/2014/main" id="{D5E1D79D-CF64-47BF-A957-8B654A8F8C5E}"/>
              </a:ext>
            </a:extLst>
          </p:cNvPr>
          <p:cNvSpPr>
            <a:spLocks noGrp="1"/>
          </p:cNvSpPr>
          <p:nvPr>
            <p:ph type="body" orient="vert" idx="1"/>
          </p:nvPr>
        </p:nvSpPr>
        <p:spPr>
          <a:xfrm>
            <a:off x="838200" y="365125"/>
            <a:ext cx="7734300" cy="5811838"/>
          </a:xfrm>
        </p:spPr>
        <p:txBody>
          <a:bodyPr vert="eaVert"/>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a:p>
        </p:txBody>
      </p:sp>
      <p:sp>
        <p:nvSpPr>
          <p:cNvPr id="4" name="Tijdelijke aanduiding voor datum 3">
            <a:extLst>
              <a:ext uri="{FF2B5EF4-FFF2-40B4-BE49-F238E27FC236}">
                <a16:creationId xmlns:a16="http://schemas.microsoft.com/office/drawing/2014/main" id="{31A2D04C-0C62-4435-8E0F-D35D1898107C}"/>
              </a:ext>
            </a:extLst>
          </p:cNvPr>
          <p:cNvSpPr>
            <a:spLocks noGrp="1"/>
          </p:cNvSpPr>
          <p:nvPr>
            <p:ph type="dt" sz="half" idx="10"/>
          </p:nvPr>
        </p:nvSpPr>
        <p:spPr/>
        <p:txBody>
          <a:bodyPr/>
          <a:lstStyle/>
          <a:p>
            <a:fld id="{D6BE2F27-395B-4605-91BB-1007269121B2}" type="datetimeFigureOut">
              <a:rPr lang="en-US" smtClean="0"/>
              <a:t>5/17/2022</a:t>
            </a:fld>
            <a:endParaRPr lang="en-US"/>
          </a:p>
        </p:txBody>
      </p:sp>
      <p:sp>
        <p:nvSpPr>
          <p:cNvPr id="5" name="Tijdelijke aanduiding voor voettekst 4">
            <a:extLst>
              <a:ext uri="{FF2B5EF4-FFF2-40B4-BE49-F238E27FC236}">
                <a16:creationId xmlns:a16="http://schemas.microsoft.com/office/drawing/2014/main" id="{D43F5EC5-6C78-4F06-982F-76F596FE0A9E}"/>
              </a:ext>
            </a:extLst>
          </p:cNvPr>
          <p:cNvSpPr>
            <a:spLocks noGrp="1"/>
          </p:cNvSpPr>
          <p:nvPr>
            <p:ph type="ftr" sz="quarter" idx="11"/>
          </p:nvPr>
        </p:nvSpPr>
        <p:spPr/>
        <p:txBody>
          <a:bodyPr/>
          <a:lstStyle/>
          <a:p>
            <a:endParaRPr lang="en-US"/>
          </a:p>
        </p:txBody>
      </p:sp>
      <p:sp>
        <p:nvSpPr>
          <p:cNvPr id="6" name="Tijdelijke aanduiding voor dianummer 5">
            <a:extLst>
              <a:ext uri="{FF2B5EF4-FFF2-40B4-BE49-F238E27FC236}">
                <a16:creationId xmlns:a16="http://schemas.microsoft.com/office/drawing/2014/main" id="{207F2DD0-A0FE-46CB-879F-B80C85D75C27}"/>
              </a:ext>
            </a:extLst>
          </p:cNvPr>
          <p:cNvSpPr>
            <a:spLocks noGrp="1"/>
          </p:cNvSpPr>
          <p:nvPr>
            <p:ph type="sldNum" sz="quarter" idx="12"/>
          </p:nvPr>
        </p:nvSpPr>
        <p:spPr/>
        <p:txBody>
          <a:bodyPr/>
          <a:lstStyle/>
          <a:p>
            <a:fld id="{92369EB2-787B-4478-AE5F-8072FD1471E0}" type="slidenum">
              <a:rPr lang="en-US" smtClean="0"/>
              <a:t>‹nr.›</a:t>
            </a:fld>
            <a:endParaRPr lang="en-US"/>
          </a:p>
        </p:txBody>
      </p:sp>
    </p:spTree>
    <p:extLst>
      <p:ext uri="{BB962C8B-B14F-4D97-AF65-F5344CB8AC3E}">
        <p14:creationId xmlns:p14="http://schemas.microsoft.com/office/powerpoint/2010/main" val="6839706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E2942B5-C5D0-4708-B9A8-925794F6E83F}"/>
              </a:ext>
            </a:extLst>
          </p:cNvPr>
          <p:cNvSpPr>
            <a:spLocks noGrp="1"/>
          </p:cNvSpPr>
          <p:nvPr>
            <p:ph type="title"/>
          </p:nvPr>
        </p:nvSpPr>
        <p:spPr/>
        <p:txBody>
          <a:bodyPr/>
          <a:lstStyle/>
          <a:p>
            <a:r>
              <a:rPr lang="nl-NL"/>
              <a:t>Klik om stijl te bewerken</a:t>
            </a:r>
            <a:endParaRPr lang="en-US"/>
          </a:p>
        </p:txBody>
      </p:sp>
      <p:sp>
        <p:nvSpPr>
          <p:cNvPr id="3" name="Tijdelijke aanduiding voor inhoud 2">
            <a:extLst>
              <a:ext uri="{FF2B5EF4-FFF2-40B4-BE49-F238E27FC236}">
                <a16:creationId xmlns:a16="http://schemas.microsoft.com/office/drawing/2014/main" id="{F6287481-E6AB-4C2E-ACDD-E88CADC4BB98}"/>
              </a:ext>
            </a:extLst>
          </p:cNvPr>
          <p:cNvSpPr>
            <a:spLocks noGrp="1"/>
          </p:cNvSpPr>
          <p:nvPr>
            <p:ph idx="1"/>
          </p:nvPr>
        </p:nvSpPr>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a:p>
        </p:txBody>
      </p:sp>
      <p:sp>
        <p:nvSpPr>
          <p:cNvPr id="4" name="Tijdelijke aanduiding voor datum 3">
            <a:extLst>
              <a:ext uri="{FF2B5EF4-FFF2-40B4-BE49-F238E27FC236}">
                <a16:creationId xmlns:a16="http://schemas.microsoft.com/office/drawing/2014/main" id="{F250631B-8714-4FAC-80F5-3D7E4403616E}"/>
              </a:ext>
            </a:extLst>
          </p:cNvPr>
          <p:cNvSpPr>
            <a:spLocks noGrp="1"/>
          </p:cNvSpPr>
          <p:nvPr>
            <p:ph type="dt" sz="half" idx="10"/>
          </p:nvPr>
        </p:nvSpPr>
        <p:spPr/>
        <p:txBody>
          <a:bodyPr/>
          <a:lstStyle/>
          <a:p>
            <a:fld id="{D6BE2F27-395B-4605-91BB-1007269121B2}" type="datetimeFigureOut">
              <a:rPr lang="en-US" smtClean="0"/>
              <a:t>5/17/2022</a:t>
            </a:fld>
            <a:endParaRPr lang="en-US"/>
          </a:p>
        </p:txBody>
      </p:sp>
      <p:sp>
        <p:nvSpPr>
          <p:cNvPr id="5" name="Tijdelijke aanduiding voor voettekst 4">
            <a:extLst>
              <a:ext uri="{FF2B5EF4-FFF2-40B4-BE49-F238E27FC236}">
                <a16:creationId xmlns:a16="http://schemas.microsoft.com/office/drawing/2014/main" id="{E33F5E7E-E756-43FA-B06E-0B3EE964CA7D}"/>
              </a:ext>
            </a:extLst>
          </p:cNvPr>
          <p:cNvSpPr>
            <a:spLocks noGrp="1"/>
          </p:cNvSpPr>
          <p:nvPr>
            <p:ph type="ftr" sz="quarter" idx="11"/>
          </p:nvPr>
        </p:nvSpPr>
        <p:spPr/>
        <p:txBody>
          <a:bodyPr/>
          <a:lstStyle/>
          <a:p>
            <a:endParaRPr lang="en-US"/>
          </a:p>
        </p:txBody>
      </p:sp>
      <p:sp>
        <p:nvSpPr>
          <p:cNvPr id="6" name="Tijdelijke aanduiding voor dianummer 5">
            <a:extLst>
              <a:ext uri="{FF2B5EF4-FFF2-40B4-BE49-F238E27FC236}">
                <a16:creationId xmlns:a16="http://schemas.microsoft.com/office/drawing/2014/main" id="{2071391C-BDA6-4766-9308-E669C7FD5C5B}"/>
              </a:ext>
            </a:extLst>
          </p:cNvPr>
          <p:cNvSpPr>
            <a:spLocks noGrp="1"/>
          </p:cNvSpPr>
          <p:nvPr>
            <p:ph type="sldNum" sz="quarter" idx="12"/>
          </p:nvPr>
        </p:nvSpPr>
        <p:spPr/>
        <p:txBody>
          <a:bodyPr/>
          <a:lstStyle/>
          <a:p>
            <a:fld id="{92369EB2-787B-4478-AE5F-8072FD1471E0}" type="slidenum">
              <a:rPr lang="en-US" smtClean="0"/>
              <a:t>‹nr.›</a:t>
            </a:fld>
            <a:endParaRPr lang="en-US"/>
          </a:p>
        </p:txBody>
      </p:sp>
    </p:spTree>
    <p:extLst>
      <p:ext uri="{BB962C8B-B14F-4D97-AF65-F5344CB8AC3E}">
        <p14:creationId xmlns:p14="http://schemas.microsoft.com/office/powerpoint/2010/main" val="32256258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ekop">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055BE05-BAA8-4B79-8A16-92DB52A1EEB6}"/>
              </a:ext>
            </a:extLst>
          </p:cNvPr>
          <p:cNvSpPr>
            <a:spLocks noGrp="1"/>
          </p:cNvSpPr>
          <p:nvPr>
            <p:ph type="title"/>
          </p:nvPr>
        </p:nvSpPr>
        <p:spPr>
          <a:xfrm>
            <a:off x="831850" y="1709738"/>
            <a:ext cx="10515600" cy="2852737"/>
          </a:xfrm>
        </p:spPr>
        <p:txBody>
          <a:bodyPr anchor="b"/>
          <a:lstStyle>
            <a:lvl1pPr>
              <a:defRPr sz="6000"/>
            </a:lvl1pPr>
          </a:lstStyle>
          <a:p>
            <a:r>
              <a:rPr lang="nl-NL"/>
              <a:t>Klik om stijl te bewerken</a:t>
            </a:r>
            <a:endParaRPr lang="en-US"/>
          </a:p>
        </p:txBody>
      </p:sp>
      <p:sp>
        <p:nvSpPr>
          <p:cNvPr id="3" name="Tijdelijke aanduiding voor tekst 2">
            <a:extLst>
              <a:ext uri="{FF2B5EF4-FFF2-40B4-BE49-F238E27FC236}">
                <a16:creationId xmlns:a16="http://schemas.microsoft.com/office/drawing/2014/main" id="{4053B3E0-C8C7-4A91-BB4A-107D01CAC84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nl-NL"/>
              <a:t>Klikken om de tekststijl van het model te bewerken</a:t>
            </a:r>
          </a:p>
        </p:txBody>
      </p:sp>
      <p:sp>
        <p:nvSpPr>
          <p:cNvPr id="4" name="Tijdelijke aanduiding voor datum 3">
            <a:extLst>
              <a:ext uri="{FF2B5EF4-FFF2-40B4-BE49-F238E27FC236}">
                <a16:creationId xmlns:a16="http://schemas.microsoft.com/office/drawing/2014/main" id="{C72087A9-D59D-40CC-8072-ED57C8E27498}"/>
              </a:ext>
            </a:extLst>
          </p:cNvPr>
          <p:cNvSpPr>
            <a:spLocks noGrp="1"/>
          </p:cNvSpPr>
          <p:nvPr>
            <p:ph type="dt" sz="half" idx="10"/>
          </p:nvPr>
        </p:nvSpPr>
        <p:spPr/>
        <p:txBody>
          <a:bodyPr/>
          <a:lstStyle/>
          <a:p>
            <a:fld id="{D6BE2F27-395B-4605-91BB-1007269121B2}" type="datetimeFigureOut">
              <a:rPr lang="en-US" smtClean="0"/>
              <a:t>5/17/2022</a:t>
            </a:fld>
            <a:endParaRPr lang="en-US"/>
          </a:p>
        </p:txBody>
      </p:sp>
      <p:sp>
        <p:nvSpPr>
          <p:cNvPr id="5" name="Tijdelijke aanduiding voor voettekst 4">
            <a:extLst>
              <a:ext uri="{FF2B5EF4-FFF2-40B4-BE49-F238E27FC236}">
                <a16:creationId xmlns:a16="http://schemas.microsoft.com/office/drawing/2014/main" id="{7632E999-897C-4B5C-987F-5F379295DF8D}"/>
              </a:ext>
            </a:extLst>
          </p:cNvPr>
          <p:cNvSpPr>
            <a:spLocks noGrp="1"/>
          </p:cNvSpPr>
          <p:nvPr>
            <p:ph type="ftr" sz="quarter" idx="11"/>
          </p:nvPr>
        </p:nvSpPr>
        <p:spPr/>
        <p:txBody>
          <a:bodyPr/>
          <a:lstStyle/>
          <a:p>
            <a:endParaRPr lang="en-US"/>
          </a:p>
        </p:txBody>
      </p:sp>
      <p:sp>
        <p:nvSpPr>
          <p:cNvPr id="6" name="Tijdelijke aanduiding voor dianummer 5">
            <a:extLst>
              <a:ext uri="{FF2B5EF4-FFF2-40B4-BE49-F238E27FC236}">
                <a16:creationId xmlns:a16="http://schemas.microsoft.com/office/drawing/2014/main" id="{EC15A90A-4E90-4ECA-BDB4-24F53EE1C78C}"/>
              </a:ext>
            </a:extLst>
          </p:cNvPr>
          <p:cNvSpPr>
            <a:spLocks noGrp="1"/>
          </p:cNvSpPr>
          <p:nvPr>
            <p:ph type="sldNum" sz="quarter" idx="12"/>
          </p:nvPr>
        </p:nvSpPr>
        <p:spPr/>
        <p:txBody>
          <a:bodyPr/>
          <a:lstStyle/>
          <a:p>
            <a:fld id="{92369EB2-787B-4478-AE5F-8072FD1471E0}" type="slidenum">
              <a:rPr lang="en-US" smtClean="0"/>
              <a:t>‹nr.›</a:t>
            </a:fld>
            <a:endParaRPr lang="en-US"/>
          </a:p>
        </p:txBody>
      </p:sp>
    </p:spTree>
    <p:extLst>
      <p:ext uri="{BB962C8B-B14F-4D97-AF65-F5344CB8AC3E}">
        <p14:creationId xmlns:p14="http://schemas.microsoft.com/office/powerpoint/2010/main" val="17747488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510AB66-0A8A-4FAD-AFDA-C8C2BEBD7780}"/>
              </a:ext>
            </a:extLst>
          </p:cNvPr>
          <p:cNvSpPr>
            <a:spLocks noGrp="1"/>
          </p:cNvSpPr>
          <p:nvPr>
            <p:ph type="title"/>
          </p:nvPr>
        </p:nvSpPr>
        <p:spPr/>
        <p:txBody>
          <a:bodyPr/>
          <a:lstStyle/>
          <a:p>
            <a:r>
              <a:rPr lang="nl-NL"/>
              <a:t>Klik om stijl te bewerken</a:t>
            </a:r>
            <a:endParaRPr lang="en-US"/>
          </a:p>
        </p:txBody>
      </p:sp>
      <p:sp>
        <p:nvSpPr>
          <p:cNvPr id="3" name="Tijdelijke aanduiding voor inhoud 2">
            <a:extLst>
              <a:ext uri="{FF2B5EF4-FFF2-40B4-BE49-F238E27FC236}">
                <a16:creationId xmlns:a16="http://schemas.microsoft.com/office/drawing/2014/main" id="{4F5E15DA-2057-4333-8013-A025FF07A459}"/>
              </a:ext>
            </a:extLst>
          </p:cNvPr>
          <p:cNvSpPr>
            <a:spLocks noGrp="1"/>
          </p:cNvSpPr>
          <p:nvPr>
            <p:ph sz="half" idx="1"/>
          </p:nvPr>
        </p:nvSpPr>
        <p:spPr>
          <a:xfrm>
            <a:off x="838200" y="1825625"/>
            <a:ext cx="5181600" cy="4351338"/>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a:p>
        </p:txBody>
      </p:sp>
      <p:sp>
        <p:nvSpPr>
          <p:cNvPr id="4" name="Tijdelijke aanduiding voor inhoud 3">
            <a:extLst>
              <a:ext uri="{FF2B5EF4-FFF2-40B4-BE49-F238E27FC236}">
                <a16:creationId xmlns:a16="http://schemas.microsoft.com/office/drawing/2014/main" id="{50D3686B-8348-460D-8DCB-1FC3E5FF0E19}"/>
              </a:ext>
            </a:extLst>
          </p:cNvPr>
          <p:cNvSpPr>
            <a:spLocks noGrp="1"/>
          </p:cNvSpPr>
          <p:nvPr>
            <p:ph sz="half" idx="2"/>
          </p:nvPr>
        </p:nvSpPr>
        <p:spPr>
          <a:xfrm>
            <a:off x="6172200" y="1825625"/>
            <a:ext cx="5181600" cy="4351338"/>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a:p>
        </p:txBody>
      </p:sp>
      <p:sp>
        <p:nvSpPr>
          <p:cNvPr id="5" name="Tijdelijke aanduiding voor datum 4">
            <a:extLst>
              <a:ext uri="{FF2B5EF4-FFF2-40B4-BE49-F238E27FC236}">
                <a16:creationId xmlns:a16="http://schemas.microsoft.com/office/drawing/2014/main" id="{2C13BAA6-EAEB-4B1D-BC37-4FE84E37C475}"/>
              </a:ext>
            </a:extLst>
          </p:cNvPr>
          <p:cNvSpPr>
            <a:spLocks noGrp="1"/>
          </p:cNvSpPr>
          <p:nvPr>
            <p:ph type="dt" sz="half" idx="10"/>
          </p:nvPr>
        </p:nvSpPr>
        <p:spPr/>
        <p:txBody>
          <a:bodyPr/>
          <a:lstStyle/>
          <a:p>
            <a:fld id="{D6BE2F27-395B-4605-91BB-1007269121B2}" type="datetimeFigureOut">
              <a:rPr lang="en-US" smtClean="0"/>
              <a:t>5/17/2022</a:t>
            </a:fld>
            <a:endParaRPr lang="en-US"/>
          </a:p>
        </p:txBody>
      </p:sp>
      <p:sp>
        <p:nvSpPr>
          <p:cNvPr id="6" name="Tijdelijke aanduiding voor voettekst 5">
            <a:extLst>
              <a:ext uri="{FF2B5EF4-FFF2-40B4-BE49-F238E27FC236}">
                <a16:creationId xmlns:a16="http://schemas.microsoft.com/office/drawing/2014/main" id="{6E7337F2-AF80-444A-940D-375CB1A6D65F}"/>
              </a:ext>
            </a:extLst>
          </p:cNvPr>
          <p:cNvSpPr>
            <a:spLocks noGrp="1"/>
          </p:cNvSpPr>
          <p:nvPr>
            <p:ph type="ftr" sz="quarter" idx="11"/>
          </p:nvPr>
        </p:nvSpPr>
        <p:spPr/>
        <p:txBody>
          <a:bodyPr/>
          <a:lstStyle/>
          <a:p>
            <a:endParaRPr lang="en-US"/>
          </a:p>
        </p:txBody>
      </p:sp>
      <p:sp>
        <p:nvSpPr>
          <p:cNvPr id="7" name="Tijdelijke aanduiding voor dianummer 6">
            <a:extLst>
              <a:ext uri="{FF2B5EF4-FFF2-40B4-BE49-F238E27FC236}">
                <a16:creationId xmlns:a16="http://schemas.microsoft.com/office/drawing/2014/main" id="{04F9AAA4-A80C-4D46-A09F-346612584632}"/>
              </a:ext>
            </a:extLst>
          </p:cNvPr>
          <p:cNvSpPr>
            <a:spLocks noGrp="1"/>
          </p:cNvSpPr>
          <p:nvPr>
            <p:ph type="sldNum" sz="quarter" idx="12"/>
          </p:nvPr>
        </p:nvSpPr>
        <p:spPr/>
        <p:txBody>
          <a:bodyPr/>
          <a:lstStyle/>
          <a:p>
            <a:fld id="{92369EB2-787B-4478-AE5F-8072FD1471E0}" type="slidenum">
              <a:rPr lang="en-US" smtClean="0"/>
              <a:t>‹nr.›</a:t>
            </a:fld>
            <a:endParaRPr lang="en-US"/>
          </a:p>
        </p:txBody>
      </p:sp>
    </p:spTree>
    <p:extLst>
      <p:ext uri="{BB962C8B-B14F-4D97-AF65-F5344CB8AC3E}">
        <p14:creationId xmlns:p14="http://schemas.microsoft.com/office/powerpoint/2010/main" val="3690554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0D10819-AB08-4D40-9D60-C034B0393413}"/>
              </a:ext>
            </a:extLst>
          </p:cNvPr>
          <p:cNvSpPr>
            <a:spLocks noGrp="1"/>
          </p:cNvSpPr>
          <p:nvPr>
            <p:ph type="title"/>
          </p:nvPr>
        </p:nvSpPr>
        <p:spPr>
          <a:xfrm>
            <a:off x="839788" y="365125"/>
            <a:ext cx="10515600" cy="1325563"/>
          </a:xfrm>
        </p:spPr>
        <p:txBody>
          <a:bodyPr/>
          <a:lstStyle/>
          <a:p>
            <a:r>
              <a:rPr lang="nl-NL"/>
              <a:t>Klik om stijl te bewerken</a:t>
            </a:r>
            <a:endParaRPr lang="en-US"/>
          </a:p>
        </p:txBody>
      </p:sp>
      <p:sp>
        <p:nvSpPr>
          <p:cNvPr id="3" name="Tijdelijke aanduiding voor tekst 2">
            <a:extLst>
              <a:ext uri="{FF2B5EF4-FFF2-40B4-BE49-F238E27FC236}">
                <a16:creationId xmlns:a16="http://schemas.microsoft.com/office/drawing/2014/main" id="{9E2E2769-01F9-4E2A-BAEE-B650A5548A1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Klikken om de tekststijl van het model te bewerken</a:t>
            </a:r>
          </a:p>
        </p:txBody>
      </p:sp>
      <p:sp>
        <p:nvSpPr>
          <p:cNvPr id="4" name="Tijdelijke aanduiding voor inhoud 3">
            <a:extLst>
              <a:ext uri="{FF2B5EF4-FFF2-40B4-BE49-F238E27FC236}">
                <a16:creationId xmlns:a16="http://schemas.microsoft.com/office/drawing/2014/main" id="{BD330771-561B-4E54-9DBA-016318408BAB}"/>
              </a:ext>
            </a:extLst>
          </p:cNvPr>
          <p:cNvSpPr>
            <a:spLocks noGrp="1"/>
          </p:cNvSpPr>
          <p:nvPr>
            <p:ph sz="half" idx="2"/>
          </p:nvPr>
        </p:nvSpPr>
        <p:spPr>
          <a:xfrm>
            <a:off x="839788" y="2505075"/>
            <a:ext cx="5157787" cy="3684588"/>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a:p>
        </p:txBody>
      </p:sp>
      <p:sp>
        <p:nvSpPr>
          <p:cNvPr id="5" name="Tijdelijke aanduiding voor tekst 4">
            <a:extLst>
              <a:ext uri="{FF2B5EF4-FFF2-40B4-BE49-F238E27FC236}">
                <a16:creationId xmlns:a16="http://schemas.microsoft.com/office/drawing/2014/main" id="{9FE2B009-6619-4C90-828A-DBC036260F3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Klikken om de tekststijl van het model te bewerken</a:t>
            </a:r>
          </a:p>
        </p:txBody>
      </p:sp>
      <p:sp>
        <p:nvSpPr>
          <p:cNvPr id="6" name="Tijdelijke aanduiding voor inhoud 5">
            <a:extLst>
              <a:ext uri="{FF2B5EF4-FFF2-40B4-BE49-F238E27FC236}">
                <a16:creationId xmlns:a16="http://schemas.microsoft.com/office/drawing/2014/main" id="{0790093F-9270-4AA2-9336-B8F1C62DBAB9}"/>
              </a:ext>
            </a:extLst>
          </p:cNvPr>
          <p:cNvSpPr>
            <a:spLocks noGrp="1"/>
          </p:cNvSpPr>
          <p:nvPr>
            <p:ph sz="quarter" idx="4"/>
          </p:nvPr>
        </p:nvSpPr>
        <p:spPr>
          <a:xfrm>
            <a:off x="6172200" y="2505075"/>
            <a:ext cx="5183188" cy="3684588"/>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a:p>
        </p:txBody>
      </p:sp>
      <p:sp>
        <p:nvSpPr>
          <p:cNvPr id="7" name="Tijdelijke aanduiding voor datum 6">
            <a:extLst>
              <a:ext uri="{FF2B5EF4-FFF2-40B4-BE49-F238E27FC236}">
                <a16:creationId xmlns:a16="http://schemas.microsoft.com/office/drawing/2014/main" id="{34FCE882-0255-4DC4-8617-5A8410231B6A}"/>
              </a:ext>
            </a:extLst>
          </p:cNvPr>
          <p:cNvSpPr>
            <a:spLocks noGrp="1"/>
          </p:cNvSpPr>
          <p:nvPr>
            <p:ph type="dt" sz="half" idx="10"/>
          </p:nvPr>
        </p:nvSpPr>
        <p:spPr/>
        <p:txBody>
          <a:bodyPr/>
          <a:lstStyle/>
          <a:p>
            <a:fld id="{D6BE2F27-395B-4605-91BB-1007269121B2}" type="datetimeFigureOut">
              <a:rPr lang="en-US" smtClean="0"/>
              <a:t>5/17/2022</a:t>
            </a:fld>
            <a:endParaRPr lang="en-US"/>
          </a:p>
        </p:txBody>
      </p:sp>
      <p:sp>
        <p:nvSpPr>
          <p:cNvPr id="8" name="Tijdelijke aanduiding voor voettekst 7">
            <a:extLst>
              <a:ext uri="{FF2B5EF4-FFF2-40B4-BE49-F238E27FC236}">
                <a16:creationId xmlns:a16="http://schemas.microsoft.com/office/drawing/2014/main" id="{0FB4B928-F3C4-42EF-82F8-138A0B07FC05}"/>
              </a:ext>
            </a:extLst>
          </p:cNvPr>
          <p:cNvSpPr>
            <a:spLocks noGrp="1"/>
          </p:cNvSpPr>
          <p:nvPr>
            <p:ph type="ftr" sz="quarter" idx="11"/>
          </p:nvPr>
        </p:nvSpPr>
        <p:spPr/>
        <p:txBody>
          <a:bodyPr/>
          <a:lstStyle/>
          <a:p>
            <a:endParaRPr lang="en-US"/>
          </a:p>
        </p:txBody>
      </p:sp>
      <p:sp>
        <p:nvSpPr>
          <p:cNvPr id="9" name="Tijdelijke aanduiding voor dianummer 8">
            <a:extLst>
              <a:ext uri="{FF2B5EF4-FFF2-40B4-BE49-F238E27FC236}">
                <a16:creationId xmlns:a16="http://schemas.microsoft.com/office/drawing/2014/main" id="{A380A669-80BA-4783-8717-CB5A2C9FC93E}"/>
              </a:ext>
            </a:extLst>
          </p:cNvPr>
          <p:cNvSpPr>
            <a:spLocks noGrp="1"/>
          </p:cNvSpPr>
          <p:nvPr>
            <p:ph type="sldNum" sz="quarter" idx="12"/>
          </p:nvPr>
        </p:nvSpPr>
        <p:spPr/>
        <p:txBody>
          <a:bodyPr/>
          <a:lstStyle/>
          <a:p>
            <a:fld id="{92369EB2-787B-4478-AE5F-8072FD1471E0}" type="slidenum">
              <a:rPr lang="en-US" smtClean="0"/>
              <a:t>‹nr.›</a:t>
            </a:fld>
            <a:endParaRPr lang="en-US"/>
          </a:p>
        </p:txBody>
      </p:sp>
    </p:spTree>
    <p:extLst>
      <p:ext uri="{BB962C8B-B14F-4D97-AF65-F5344CB8AC3E}">
        <p14:creationId xmlns:p14="http://schemas.microsoft.com/office/powerpoint/2010/main" val="4026640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1C02EE3-FA34-4AE1-BB06-2A05436A5394}"/>
              </a:ext>
            </a:extLst>
          </p:cNvPr>
          <p:cNvSpPr>
            <a:spLocks noGrp="1"/>
          </p:cNvSpPr>
          <p:nvPr>
            <p:ph type="title"/>
          </p:nvPr>
        </p:nvSpPr>
        <p:spPr/>
        <p:txBody>
          <a:bodyPr/>
          <a:lstStyle/>
          <a:p>
            <a:r>
              <a:rPr lang="nl-NL"/>
              <a:t>Klik om stijl te bewerken</a:t>
            </a:r>
            <a:endParaRPr lang="en-US"/>
          </a:p>
        </p:txBody>
      </p:sp>
      <p:sp>
        <p:nvSpPr>
          <p:cNvPr id="3" name="Tijdelijke aanduiding voor datum 2">
            <a:extLst>
              <a:ext uri="{FF2B5EF4-FFF2-40B4-BE49-F238E27FC236}">
                <a16:creationId xmlns:a16="http://schemas.microsoft.com/office/drawing/2014/main" id="{944CA7FD-9B75-4924-985E-16A603ED4D1B}"/>
              </a:ext>
            </a:extLst>
          </p:cNvPr>
          <p:cNvSpPr>
            <a:spLocks noGrp="1"/>
          </p:cNvSpPr>
          <p:nvPr>
            <p:ph type="dt" sz="half" idx="10"/>
          </p:nvPr>
        </p:nvSpPr>
        <p:spPr/>
        <p:txBody>
          <a:bodyPr/>
          <a:lstStyle/>
          <a:p>
            <a:fld id="{D6BE2F27-395B-4605-91BB-1007269121B2}" type="datetimeFigureOut">
              <a:rPr lang="en-US" smtClean="0"/>
              <a:t>5/17/2022</a:t>
            </a:fld>
            <a:endParaRPr lang="en-US"/>
          </a:p>
        </p:txBody>
      </p:sp>
      <p:sp>
        <p:nvSpPr>
          <p:cNvPr id="4" name="Tijdelijke aanduiding voor voettekst 3">
            <a:extLst>
              <a:ext uri="{FF2B5EF4-FFF2-40B4-BE49-F238E27FC236}">
                <a16:creationId xmlns:a16="http://schemas.microsoft.com/office/drawing/2014/main" id="{090B0755-405F-4C89-A003-129160DD47A5}"/>
              </a:ext>
            </a:extLst>
          </p:cNvPr>
          <p:cNvSpPr>
            <a:spLocks noGrp="1"/>
          </p:cNvSpPr>
          <p:nvPr>
            <p:ph type="ftr" sz="quarter" idx="11"/>
          </p:nvPr>
        </p:nvSpPr>
        <p:spPr/>
        <p:txBody>
          <a:bodyPr/>
          <a:lstStyle/>
          <a:p>
            <a:endParaRPr lang="en-US"/>
          </a:p>
        </p:txBody>
      </p:sp>
      <p:sp>
        <p:nvSpPr>
          <p:cNvPr id="5" name="Tijdelijke aanduiding voor dianummer 4">
            <a:extLst>
              <a:ext uri="{FF2B5EF4-FFF2-40B4-BE49-F238E27FC236}">
                <a16:creationId xmlns:a16="http://schemas.microsoft.com/office/drawing/2014/main" id="{7DF5C728-5C7F-4EE5-B457-E3E809B95DF1}"/>
              </a:ext>
            </a:extLst>
          </p:cNvPr>
          <p:cNvSpPr>
            <a:spLocks noGrp="1"/>
          </p:cNvSpPr>
          <p:nvPr>
            <p:ph type="sldNum" sz="quarter" idx="12"/>
          </p:nvPr>
        </p:nvSpPr>
        <p:spPr/>
        <p:txBody>
          <a:bodyPr/>
          <a:lstStyle/>
          <a:p>
            <a:fld id="{92369EB2-787B-4478-AE5F-8072FD1471E0}" type="slidenum">
              <a:rPr lang="en-US" smtClean="0"/>
              <a:t>‹nr.›</a:t>
            </a:fld>
            <a:endParaRPr lang="en-US"/>
          </a:p>
        </p:txBody>
      </p:sp>
    </p:spTree>
    <p:extLst>
      <p:ext uri="{BB962C8B-B14F-4D97-AF65-F5344CB8AC3E}">
        <p14:creationId xmlns:p14="http://schemas.microsoft.com/office/powerpoint/2010/main" val="35747654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2" name="Tijdelijke aanduiding voor datum 1">
            <a:extLst>
              <a:ext uri="{FF2B5EF4-FFF2-40B4-BE49-F238E27FC236}">
                <a16:creationId xmlns:a16="http://schemas.microsoft.com/office/drawing/2014/main" id="{651A8D7F-E90B-4605-81B8-A4B4BB4D7274}"/>
              </a:ext>
            </a:extLst>
          </p:cNvPr>
          <p:cNvSpPr>
            <a:spLocks noGrp="1"/>
          </p:cNvSpPr>
          <p:nvPr>
            <p:ph type="dt" sz="half" idx="10"/>
          </p:nvPr>
        </p:nvSpPr>
        <p:spPr/>
        <p:txBody>
          <a:bodyPr/>
          <a:lstStyle/>
          <a:p>
            <a:fld id="{D6BE2F27-395B-4605-91BB-1007269121B2}" type="datetimeFigureOut">
              <a:rPr lang="en-US" smtClean="0"/>
              <a:t>5/17/2022</a:t>
            </a:fld>
            <a:endParaRPr lang="en-US"/>
          </a:p>
        </p:txBody>
      </p:sp>
      <p:sp>
        <p:nvSpPr>
          <p:cNvPr id="3" name="Tijdelijke aanduiding voor voettekst 2">
            <a:extLst>
              <a:ext uri="{FF2B5EF4-FFF2-40B4-BE49-F238E27FC236}">
                <a16:creationId xmlns:a16="http://schemas.microsoft.com/office/drawing/2014/main" id="{A2E2EA46-CE1C-41DD-B170-A83542A0DA96}"/>
              </a:ext>
            </a:extLst>
          </p:cNvPr>
          <p:cNvSpPr>
            <a:spLocks noGrp="1"/>
          </p:cNvSpPr>
          <p:nvPr>
            <p:ph type="ftr" sz="quarter" idx="11"/>
          </p:nvPr>
        </p:nvSpPr>
        <p:spPr/>
        <p:txBody>
          <a:bodyPr/>
          <a:lstStyle/>
          <a:p>
            <a:endParaRPr lang="en-US"/>
          </a:p>
        </p:txBody>
      </p:sp>
      <p:sp>
        <p:nvSpPr>
          <p:cNvPr id="4" name="Tijdelijke aanduiding voor dianummer 3">
            <a:extLst>
              <a:ext uri="{FF2B5EF4-FFF2-40B4-BE49-F238E27FC236}">
                <a16:creationId xmlns:a16="http://schemas.microsoft.com/office/drawing/2014/main" id="{2E287954-C62A-41CF-A2F5-9C6DDD045E77}"/>
              </a:ext>
            </a:extLst>
          </p:cNvPr>
          <p:cNvSpPr>
            <a:spLocks noGrp="1"/>
          </p:cNvSpPr>
          <p:nvPr>
            <p:ph type="sldNum" sz="quarter" idx="12"/>
          </p:nvPr>
        </p:nvSpPr>
        <p:spPr/>
        <p:txBody>
          <a:bodyPr/>
          <a:lstStyle/>
          <a:p>
            <a:fld id="{92369EB2-787B-4478-AE5F-8072FD1471E0}" type="slidenum">
              <a:rPr lang="en-US" smtClean="0"/>
              <a:t>‹nr.›</a:t>
            </a:fld>
            <a:endParaRPr lang="en-US"/>
          </a:p>
        </p:txBody>
      </p:sp>
    </p:spTree>
    <p:extLst>
      <p:ext uri="{BB962C8B-B14F-4D97-AF65-F5344CB8AC3E}">
        <p14:creationId xmlns:p14="http://schemas.microsoft.com/office/powerpoint/2010/main" val="34638867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3054460-15A9-474F-8DD5-6183A4EEBF8F}"/>
              </a:ext>
            </a:extLst>
          </p:cNvPr>
          <p:cNvSpPr>
            <a:spLocks noGrp="1"/>
          </p:cNvSpPr>
          <p:nvPr>
            <p:ph type="title"/>
          </p:nvPr>
        </p:nvSpPr>
        <p:spPr>
          <a:xfrm>
            <a:off x="839788" y="457200"/>
            <a:ext cx="3932237" cy="1600200"/>
          </a:xfrm>
        </p:spPr>
        <p:txBody>
          <a:bodyPr anchor="b"/>
          <a:lstStyle>
            <a:lvl1pPr>
              <a:defRPr sz="3200"/>
            </a:lvl1pPr>
          </a:lstStyle>
          <a:p>
            <a:r>
              <a:rPr lang="nl-NL"/>
              <a:t>Klik om stijl te bewerken</a:t>
            </a:r>
            <a:endParaRPr lang="en-US"/>
          </a:p>
        </p:txBody>
      </p:sp>
      <p:sp>
        <p:nvSpPr>
          <p:cNvPr id="3" name="Tijdelijke aanduiding voor inhoud 2">
            <a:extLst>
              <a:ext uri="{FF2B5EF4-FFF2-40B4-BE49-F238E27FC236}">
                <a16:creationId xmlns:a16="http://schemas.microsoft.com/office/drawing/2014/main" id="{6D393154-8265-446B-A519-BE9D8EE9044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a:p>
        </p:txBody>
      </p:sp>
      <p:sp>
        <p:nvSpPr>
          <p:cNvPr id="4" name="Tijdelijke aanduiding voor tekst 3">
            <a:extLst>
              <a:ext uri="{FF2B5EF4-FFF2-40B4-BE49-F238E27FC236}">
                <a16:creationId xmlns:a16="http://schemas.microsoft.com/office/drawing/2014/main" id="{D0AD8E6E-079A-481B-B514-61D6F745E0A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a:t>Klikken om de tekststijl van het model te bewerken</a:t>
            </a:r>
          </a:p>
        </p:txBody>
      </p:sp>
      <p:sp>
        <p:nvSpPr>
          <p:cNvPr id="5" name="Tijdelijke aanduiding voor datum 4">
            <a:extLst>
              <a:ext uri="{FF2B5EF4-FFF2-40B4-BE49-F238E27FC236}">
                <a16:creationId xmlns:a16="http://schemas.microsoft.com/office/drawing/2014/main" id="{C8DBAE9A-A9A2-4CD1-A24F-5572921D9CBA}"/>
              </a:ext>
            </a:extLst>
          </p:cNvPr>
          <p:cNvSpPr>
            <a:spLocks noGrp="1"/>
          </p:cNvSpPr>
          <p:nvPr>
            <p:ph type="dt" sz="half" idx="10"/>
          </p:nvPr>
        </p:nvSpPr>
        <p:spPr/>
        <p:txBody>
          <a:bodyPr/>
          <a:lstStyle/>
          <a:p>
            <a:fld id="{D6BE2F27-395B-4605-91BB-1007269121B2}" type="datetimeFigureOut">
              <a:rPr lang="en-US" smtClean="0"/>
              <a:t>5/17/2022</a:t>
            </a:fld>
            <a:endParaRPr lang="en-US"/>
          </a:p>
        </p:txBody>
      </p:sp>
      <p:sp>
        <p:nvSpPr>
          <p:cNvPr id="6" name="Tijdelijke aanduiding voor voettekst 5">
            <a:extLst>
              <a:ext uri="{FF2B5EF4-FFF2-40B4-BE49-F238E27FC236}">
                <a16:creationId xmlns:a16="http://schemas.microsoft.com/office/drawing/2014/main" id="{67F2A35C-0D50-4FBA-B12C-52A980CC5824}"/>
              </a:ext>
            </a:extLst>
          </p:cNvPr>
          <p:cNvSpPr>
            <a:spLocks noGrp="1"/>
          </p:cNvSpPr>
          <p:nvPr>
            <p:ph type="ftr" sz="quarter" idx="11"/>
          </p:nvPr>
        </p:nvSpPr>
        <p:spPr/>
        <p:txBody>
          <a:bodyPr/>
          <a:lstStyle/>
          <a:p>
            <a:endParaRPr lang="en-US"/>
          </a:p>
        </p:txBody>
      </p:sp>
      <p:sp>
        <p:nvSpPr>
          <p:cNvPr id="7" name="Tijdelijke aanduiding voor dianummer 6">
            <a:extLst>
              <a:ext uri="{FF2B5EF4-FFF2-40B4-BE49-F238E27FC236}">
                <a16:creationId xmlns:a16="http://schemas.microsoft.com/office/drawing/2014/main" id="{1F07661F-C1D4-4FB1-99E4-0735910432D6}"/>
              </a:ext>
            </a:extLst>
          </p:cNvPr>
          <p:cNvSpPr>
            <a:spLocks noGrp="1"/>
          </p:cNvSpPr>
          <p:nvPr>
            <p:ph type="sldNum" sz="quarter" idx="12"/>
          </p:nvPr>
        </p:nvSpPr>
        <p:spPr/>
        <p:txBody>
          <a:bodyPr/>
          <a:lstStyle/>
          <a:p>
            <a:fld id="{92369EB2-787B-4478-AE5F-8072FD1471E0}" type="slidenum">
              <a:rPr lang="en-US" smtClean="0"/>
              <a:t>‹nr.›</a:t>
            </a:fld>
            <a:endParaRPr lang="en-US"/>
          </a:p>
        </p:txBody>
      </p:sp>
    </p:spTree>
    <p:extLst>
      <p:ext uri="{BB962C8B-B14F-4D97-AF65-F5344CB8AC3E}">
        <p14:creationId xmlns:p14="http://schemas.microsoft.com/office/powerpoint/2010/main" val="10543607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54762DC-D9E2-4E05-8320-F955107F9EF9}"/>
              </a:ext>
            </a:extLst>
          </p:cNvPr>
          <p:cNvSpPr>
            <a:spLocks noGrp="1"/>
          </p:cNvSpPr>
          <p:nvPr>
            <p:ph type="title"/>
          </p:nvPr>
        </p:nvSpPr>
        <p:spPr>
          <a:xfrm>
            <a:off x="839788" y="457200"/>
            <a:ext cx="3932237" cy="1600200"/>
          </a:xfrm>
        </p:spPr>
        <p:txBody>
          <a:bodyPr anchor="b"/>
          <a:lstStyle>
            <a:lvl1pPr>
              <a:defRPr sz="3200"/>
            </a:lvl1pPr>
          </a:lstStyle>
          <a:p>
            <a:r>
              <a:rPr lang="nl-NL"/>
              <a:t>Klik om stijl te bewerken</a:t>
            </a:r>
            <a:endParaRPr lang="en-US"/>
          </a:p>
        </p:txBody>
      </p:sp>
      <p:sp>
        <p:nvSpPr>
          <p:cNvPr id="3" name="Tijdelijke aanduiding voor afbeelding 2">
            <a:extLst>
              <a:ext uri="{FF2B5EF4-FFF2-40B4-BE49-F238E27FC236}">
                <a16:creationId xmlns:a16="http://schemas.microsoft.com/office/drawing/2014/main" id="{A206C88C-0FF9-4AC8-AEF0-293D9CB3161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ijdelijke aanduiding voor tekst 3">
            <a:extLst>
              <a:ext uri="{FF2B5EF4-FFF2-40B4-BE49-F238E27FC236}">
                <a16:creationId xmlns:a16="http://schemas.microsoft.com/office/drawing/2014/main" id="{DBA548CD-12C9-4840-9451-28D04BD4DDD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a:t>Klikken om de tekststijl van het model te bewerken</a:t>
            </a:r>
          </a:p>
        </p:txBody>
      </p:sp>
      <p:sp>
        <p:nvSpPr>
          <p:cNvPr id="5" name="Tijdelijke aanduiding voor datum 4">
            <a:extLst>
              <a:ext uri="{FF2B5EF4-FFF2-40B4-BE49-F238E27FC236}">
                <a16:creationId xmlns:a16="http://schemas.microsoft.com/office/drawing/2014/main" id="{A005535C-79CB-490D-B469-62B5B9B1AD94}"/>
              </a:ext>
            </a:extLst>
          </p:cNvPr>
          <p:cNvSpPr>
            <a:spLocks noGrp="1"/>
          </p:cNvSpPr>
          <p:nvPr>
            <p:ph type="dt" sz="half" idx="10"/>
          </p:nvPr>
        </p:nvSpPr>
        <p:spPr/>
        <p:txBody>
          <a:bodyPr/>
          <a:lstStyle/>
          <a:p>
            <a:fld id="{D6BE2F27-395B-4605-91BB-1007269121B2}" type="datetimeFigureOut">
              <a:rPr lang="en-US" smtClean="0"/>
              <a:t>5/17/2022</a:t>
            </a:fld>
            <a:endParaRPr lang="en-US"/>
          </a:p>
        </p:txBody>
      </p:sp>
      <p:sp>
        <p:nvSpPr>
          <p:cNvPr id="6" name="Tijdelijke aanduiding voor voettekst 5">
            <a:extLst>
              <a:ext uri="{FF2B5EF4-FFF2-40B4-BE49-F238E27FC236}">
                <a16:creationId xmlns:a16="http://schemas.microsoft.com/office/drawing/2014/main" id="{58EA3C8A-0A94-429E-A6A5-3273F8972E48}"/>
              </a:ext>
            </a:extLst>
          </p:cNvPr>
          <p:cNvSpPr>
            <a:spLocks noGrp="1"/>
          </p:cNvSpPr>
          <p:nvPr>
            <p:ph type="ftr" sz="quarter" idx="11"/>
          </p:nvPr>
        </p:nvSpPr>
        <p:spPr/>
        <p:txBody>
          <a:bodyPr/>
          <a:lstStyle/>
          <a:p>
            <a:endParaRPr lang="en-US"/>
          </a:p>
        </p:txBody>
      </p:sp>
      <p:sp>
        <p:nvSpPr>
          <p:cNvPr id="7" name="Tijdelijke aanduiding voor dianummer 6">
            <a:extLst>
              <a:ext uri="{FF2B5EF4-FFF2-40B4-BE49-F238E27FC236}">
                <a16:creationId xmlns:a16="http://schemas.microsoft.com/office/drawing/2014/main" id="{8E0E6283-87F6-481D-9695-E3A0B5521301}"/>
              </a:ext>
            </a:extLst>
          </p:cNvPr>
          <p:cNvSpPr>
            <a:spLocks noGrp="1"/>
          </p:cNvSpPr>
          <p:nvPr>
            <p:ph type="sldNum" sz="quarter" idx="12"/>
          </p:nvPr>
        </p:nvSpPr>
        <p:spPr/>
        <p:txBody>
          <a:bodyPr/>
          <a:lstStyle/>
          <a:p>
            <a:fld id="{92369EB2-787B-4478-AE5F-8072FD1471E0}" type="slidenum">
              <a:rPr lang="en-US" smtClean="0"/>
              <a:t>‹nr.›</a:t>
            </a:fld>
            <a:endParaRPr lang="en-US"/>
          </a:p>
        </p:txBody>
      </p:sp>
    </p:spTree>
    <p:extLst>
      <p:ext uri="{BB962C8B-B14F-4D97-AF65-F5344CB8AC3E}">
        <p14:creationId xmlns:p14="http://schemas.microsoft.com/office/powerpoint/2010/main" val="24835564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titel 1">
            <a:extLst>
              <a:ext uri="{FF2B5EF4-FFF2-40B4-BE49-F238E27FC236}">
                <a16:creationId xmlns:a16="http://schemas.microsoft.com/office/drawing/2014/main" id="{2FDE8F52-74CA-490E-BCA9-7255A281614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nl-NL"/>
              <a:t>Klik om stijl te bewerken</a:t>
            </a:r>
            <a:endParaRPr lang="en-US"/>
          </a:p>
        </p:txBody>
      </p:sp>
      <p:sp>
        <p:nvSpPr>
          <p:cNvPr id="3" name="Tijdelijke aanduiding voor tekst 2">
            <a:extLst>
              <a:ext uri="{FF2B5EF4-FFF2-40B4-BE49-F238E27FC236}">
                <a16:creationId xmlns:a16="http://schemas.microsoft.com/office/drawing/2014/main" id="{9AD4CA39-18C6-4ECD-A8E6-E075FEA6ACD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a:p>
        </p:txBody>
      </p:sp>
      <p:sp>
        <p:nvSpPr>
          <p:cNvPr id="4" name="Tijdelijke aanduiding voor datum 3">
            <a:extLst>
              <a:ext uri="{FF2B5EF4-FFF2-40B4-BE49-F238E27FC236}">
                <a16:creationId xmlns:a16="http://schemas.microsoft.com/office/drawing/2014/main" id="{9584370A-3141-4DE5-9BD1-D153D887C39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6BE2F27-395B-4605-91BB-1007269121B2}" type="datetimeFigureOut">
              <a:rPr lang="en-US" smtClean="0"/>
              <a:t>5/17/2022</a:t>
            </a:fld>
            <a:endParaRPr lang="en-US"/>
          </a:p>
        </p:txBody>
      </p:sp>
      <p:sp>
        <p:nvSpPr>
          <p:cNvPr id="5" name="Tijdelijke aanduiding voor voettekst 4">
            <a:extLst>
              <a:ext uri="{FF2B5EF4-FFF2-40B4-BE49-F238E27FC236}">
                <a16:creationId xmlns:a16="http://schemas.microsoft.com/office/drawing/2014/main" id="{677DB888-FD1B-4E09-A31F-EF08DF2967E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Tijdelijke aanduiding voor dianummer 5">
            <a:extLst>
              <a:ext uri="{FF2B5EF4-FFF2-40B4-BE49-F238E27FC236}">
                <a16:creationId xmlns:a16="http://schemas.microsoft.com/office/drawing/2014/main" id="{E669C146-A03F-419C-BF5C-C51791209F7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2369EB2-787B-4478-AE5F-8072FD1471E0}" type="slidenum">
              <a:rPr lang="en-US" smtClean="0"/>
              <a:t>‹nr.›</a:t>
            </a:fld>
            <a:endParaRPr lang="en-US"/>
          </a:p>
        </p:txBody>
      </p:sp>
    </p:spTree>
    <p:extLst>
      <p:ext uri="{BB962C8B-B14F-4D97-AF65-F5344CB8AC3E}">
        <p14:creationId xmlns:p14="http://schemas.microsoft.com/office/powerpoint/2010/main" val="167828555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9.tif"/><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0.tif"/><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1.tif"/><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tif"/><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tif"/><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tif"/><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4.tif"/><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5.tif"/><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6.tif"/><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7.tif"/><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8.tif"/><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1">
            <a:extLst>
              <a:ext uri="{FF2B5EF4-FFF2-40B4-BE49-F238E27FC236}">
                <a16:creationId xmlns:a16="http://schemas.microsoft.com/office/drawing/2014/main" id="{C74BAEBB-7761-40F6-9A74-05225338F1B8}"/>
              </a:ext>
            </a:extLst>
          </p:cNvPr>
          <p:cNvSpPr txBox="1">
            <a:spLocks/>
          </p:cNvSpPr>
          <p:nvPr/>
        </p:nvSpPr>
        <p:spPr>
          <a:xfrm>
            <a:off x="1126067" y="2241285"/>
            <a:ext cx="10312400" cy="2375429"/>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400" dirty="0">
                <a:latin typeface="Corbel" panose="020B0503020204020204" pitchFamily="34" charset="0"/>
              </a:rPr>
              <a:t>Chapter 11 – Scaffold design and fabrication </a:t>
            </a:r>
          </a:p>
        </p:txBody>
      </p:sp>
    </p:spTree>
    <p:extLst>
      <p:ext uri="{BB962C8B-B14F-4D97-AF65-F5344CB8AC3E}">
        <p14:creationId xmlns:p14="http://schemas.microsoft.com/office/powerpoint/2010/main" val="9413159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391F437-A6AD-47CD-9FE5-AA69A951D43F}"/>
              </a:ext>
            </a:extLst>
          </p:cNvPr>
          <p:cNvSpPr>
            <a:spLocks noGrp="1"/>
          </p:cNvSpPr>
          <p:nvPr>
            <p:ph type="ftr" sz="quarter" idx="11"/>
          </p:nvPr>
        </p:nvSpPr>
        <p:spPr>
          <a:xfrm>
            <a:off x="8077200" y="6302375"/>
            <a:ext cx="4114800" cy="365125"/>
          </a:xfrm>
        </p:spPr>
        <p:txBody>
          <a:bodyPr/>
          <a:lstStyle/>
          <a:p>
            <a:r>
              <a:rPr lang="en-US" dirty="0"/>
              <a:t>© Jan de Boer. Figures available for classroom use and can be found at www.jandeboerlab.com/TissueEngineering</a:t>
            </a:r>
            <a:endParaRPr lang="nl-NL" dirty="0"/>
          </a:p>
        </p:txBody>
      </p:sp>
      <p:pic>
        <p:nvPicPr>
          <p:cNvPr id="4" name="Afbeelding 3" descr="Afbeelding met tekst&#10;&#10;Automatisch gegenereerde beschrijving">
            <a:extLst>
              <a:ext uri="{FF2B5EF4-FFF2-40B4-BE49-F238E27FC236}">
                <a16:creationId xmlns:a16="http://schemas.microsoft.com/office/drawing/2014/main" id="{4C3D37A4-A558-4D02-8441-A41FCA0571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5041" y="948524"/>
            <a:ext cx="10001917" cy="4960951"/>
          </a:xfrm>
          <a:prstGeom prst="rect">
            <a:avLst/>
          </a:prstGeom>
        </p:spPr>
      </p:pic>
    </p:spTree>
    <p:extLst>
      <p:ext uri="{BB962C8B-B14F-4D97-AF65-F5344CB8AC3E}">
        <p14:creationId xmlns:p14="http://schemas.microsoft.com/office/powerpoint/2010/main" val="34692134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391F437-A6AD-47CD-9FE5-AA69A951D43F}"/>
              </a:ext>
            </a:extLst>
          </p:cNvPr>
          <p:cNvSpPr>
            <a:spLocks noGrp="1"/>
          </p:cNvSpPr>
          <p:nvPr>
            <p:ph type="ftr" sz="quarter" idx="11"/>
          </p:nvPr>
        </p:nvSpPr>
        <p:spPr>
          <a:xfrm>
            <a:off x="8077200" y="6302375"/>
            <a:ext cx="4114800" cy="365125"/>
          </a:xfrm>
        </p:spPr>
        <p:txBody>
          <a:bodyPr/>
          <a:lstStyle/>
          <a:p>
            <a:r>
              <a:rPr lang="en-US" dirty="0"/>
              <a:t>© Jan de Boer. Figures available for classroom use and can be found at www.jandeboerlab.com/TissueEngineering</a:t>
            </a:r>
            <a:endParaRPr lang="nl-NL" dirty="0"/>
          </a:p>
        </p:txBody>
      </p:sp>
      <p:pic>
        <p:nvPicPr>
          <p:cNvPr id="4" name="Afbeelding 3" descr="Afbeelding met tekst, steen&#10;&#10;Automatisch gegenereerde beschrijving">
            <a:extLst>
              <a:ext uri="{FF2B5EF4-FFF2-40B4-BE49-F238E27FC236}">
                <a16:creationId xmlns:a16="http://schemas.microsoft.com/office/drawing/2014/main" id="{A16A51DB-9D35-4CA6-9696-D203942181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37377" y="845826"/>
            <a:ext cx="6317245" cy="5166347"/>
          </a:xfrm>
          <a:prstGeom prst="rect">
            <a:avLst/>
          </a:prstGeom>
        </p:spPr>
      </p:pic>
    </p:spTree>
    <p:extLst>
      <p:ext uri="{BB962C8B-B14F-4D97-AF65-F5344CB8AC3E}">
        <p14:creationId xmlns:p14="http://schemas.microsoft.com/office/powerpoint/2010/main" val="42730967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391F437-A6AD-47CD-9FE5-AA69A951D43F}"/>
              </a:ext>
            </a:extLst>
          </p:cNvPr>
          <p:cNvSpPr>
            <a:spLocks noGrp="1"/>
          </p:cNvSpPr>
          <p:nvPr>
            <p:ph type="ftr" sz="quarter" idx="11"/>
          </p:nvPr>
        </p:nvSpPr>
        <p:spPr>
          <a:xfrm>
            <a:off x="8077200" y="6302375"/>
            <a:ext cx="4114800" cy="365125"/>
          </a:xfrm>
        </p:spPr>
        <p:txBody>
          <a:bodyPr/>
          <a:lstStyle/>
          <a:p>
            <a:r>
              <a:rPr lang="en-US" dirty="0"/>
              <a:t>© Jan de Boer. Figures available for classroom use and can be found at www.jandeboerlab.com/TissueEngineering</a:t>
            </a:r>
            <a:endParaRPr lang="nl-NL" dirty="0"/>
          </a:p>
        </p:txBody>
      </p:sp>
      <p:pic>
        <p:nvPicPr>
          <p:cNvPr id="4" name="Afbeelding 3">
            <a:extLst>
              <a:ext uri="{FF2B5EF4-FFF2-40B4-BE49-F238E27FC236}">
                <a16:creationId xmlns:a16="http://schemas.microsoft.com/office/drawing/2014/main" id="{16E14089-7C26-4CAB-A3CF-CFFC99B635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68476" y="830182"/>
            <a:ext cx="9255048" cy="5197635"/>
          </a:xfrm>
          <a:prstGeom prst="rect">
            <a:avLst/>
          </a:prstGeom>
        </p:spPr>
      </p:pic>
    </p:spTree>
    <p:extLst>
      <p:ext uri="{BB962C8B-B14F-4D97-AF65-F5344CB8AC3E}">
        <p14:creationId xmlns:p14="http://schemas.microsoft.com/office/powerpoint/2010/main" val="25745591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391F437-A6AD-47CD-9FE5-AA69A951D43F}"/>
              </a:ext>
            </a:extLst>
          </p:cNvPr>
          <p:cNvSpPr>
            <a:spLocks noGrp="1"/>
          </p:cNvSpPr>
          <p:nvPr>
            <p:ph type="ftr" sz="quarter" idx="11"/>
          </p:nvPr>
        </p:nvSpPr>
        <p:spPr>
          <a:xfrm>
            <a:off x="8077200" y="6302375"/>
            <a:ext cx="4114800" cy="365125"/>
          </a:xfrm>
        </p:spPr>
        <p:txBody>
          <a:bodyPr/>
          <a:lstStyle/>
          <a:p>
            <a:r>
              <a:rPr lang="en-US" dirty="0"/>
              <a:t>© Jan de Boer. Figures available for classroom use and can be found at www.jandeboerlab.com/TissueEngineering</a:t>
            </a:r>
            <a:endParaRPr lang="nl-NL" dirty="0"/>
          </a:p>
        </p:txBody>
      </p:sp>
      <p:pic>
        <p:nvPicPr>
          <p:cNvPr id="4" name="Afbeelding 3">
            <a:extLst>
              <a:ext uri="{FF2B5EF4-FFF2-40B4-BE49-F238E27FC236}">
                <a16:creationId xmlns:a16="http://schemas.microsoft.com/office/drawing/2014/main" id="{4107FBD8-4822-4134-9A17-EB2817C0DD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42052" y="597085"/>
            <a:ext cx="8828598" cy="5663830"/>
          </a:xfrm>
          <a:prstGeom prst="rect">
            <a:avLst/>
          </a:prstGeom>
        </p:spPr>
      </p:pic>
    </p:spTree>
    <p:extLst>
      <p:ext uri="{BB962C8B-B14F-4D97-AF65-F5344CB8AC3E}">
        <p14:creationId xmlns:p14="http://schemas.microsoft.com/office/powerpoint/2010/main" val="23278062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391F437-A6AD-47CD-9FE5-AA69A951D43F}"/>
              </a:ext>
            </a:extLst>
          </p:cNvPr>
          <p:cNvSpPr>
            <a:spLocks noGrp="1"/>
          </p:cNvSpPr>
          <p:nvPr>
            <p:ph type="ftr" sz="quarter" idx="11"/>
          </p:nvPr>
        </p:nvSpPr>
        <p:spPr>
          <a:xfrm>
            <a:off x="8077200" y="6302375"/>
            <a:ext cx="4114800" cy="365125"/>
          </a:xfrm>
        </p:spPr>
        <p:txBody>
          <a:bodyPr/>
          <a:lstStyle/>
          <a:p>
            <a:r>
              <a:rPr lang="en-US" dirty="0"/>
              <a:t>© Jan de Boer. Figures available for classroom use and can be found at www.jandeboerlab.com/TissueEngineering</a:t>
            </a:r>
            <a:endParaRPr lang="nl-NL" dirty="0"/>
          </a:p>
        </p:txBody>
      </p:sp>
      <p:pic>
        <p:nvPicPr>
          <p:cNvPr id="4" name="Afbeelding 3" descr="Afbeelding met kaart&#10;&#10;Automatisch gegenereerde beschrijving">
            <a:extLst>
              <a:ext uri="{FF2B5EF4-FFF2-40B4-BE49-F238E27FC236}">
                <a16:creationId xmlns:a16="http://schemas.microsoft.com/office/drawing/2014/main" id="{FC3878ED-5F58-4B4C-BEB3-3D27AB8700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04391" y="190500"/>
            <a:ext cx="8183217" cy="5921376"/>
          </a:xfrm>
          <a:prstGeom prst="rect">
            <a:avLst/>
          </a:prstGeom>
        </p:spPr>
      </p:pic>
    </p:spTree>
    <p:extLst>
      <p:ext uri="{BB962C8B-B14F-4D97-AF65-F5344CB8AC3E}">
        <p14:creationId xmlns:p14="http://schemas.microsoft.com/office/powerpoint/2010/main" val="41503138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391F437-A6AD-47CD-9FE5-AA69A951D43F}"/>
              </a:ext>
            </a:extLst>
          </p:cNvPr>
          <p:cNvSpPr>
            <a:spLocks noGrp="1"/>
          </p:cNvSpPr>
          <p:nvPr>
            <p:ph type="ftr" sz="quarter" idx="11"/>
          </p:nvPr>
        </p:nvSpPr>
        <p:spPr>
          <a:xfrm>
            <a:off x="8077200" y="6302375"/>
            <a:ext cx="4114800" cy="365125"/>
          </a:xfrm>
        </p:spPr>
        <p:txBody>
          <a:bodyPr/>
          <a:lstStyle/>
          <a:p>
            <a:r>
              <a:rPr lang="en-US" dirty="0"/>
              <a:t>© Jan de Boer. Figures available for classroom use and can be found at www.jandeboerlab.com/TissueEngineering</a:t>
            </a:r>
            <a:endParaRPr lang="nl-NL" dirty="0"/>
          </a:p>
        </p:txBody>
      </p:sp>
      <p:pic>
        <p:nvPicPr>
          <p:cNvPr id="4" name="Afbeelding 3">
            <a:extLst>
              <a:ext uri="{FF2B5EF4-FFF2-40B4-BE49-F238E27FC236}">
                <a16:creationId xmlns:a16="http://schemas.microsoft.com/office/drawing/2014/main" id="{C76F6E82-767D-4C1E-AB05-7C06D564AB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18252" y="472891"/>
            <a:ext cx="8355496" cy="5531338"/>
          </a:xfrm>
          <a:prstGeom prst="rect">
            <a:avLst/>
          </a:prstGeom>
        </p:spPr>
      </p:pic>
    </p:spTree>
    <p:extLst>
      <p:ext uri="{BB962C8B-B14F-4D97-AF65-F5344CB8AC3E}">
        <p14:creationId xmlns:p14="http://schemas.microsoft.com/office/powerpoint/2010/main" val="10640270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391F437-A6AD-47CD-9FE5-AA69A951D43F}"/>
              </a:ext>
            </a:extLst>
          </p:cNvPr>
          <p:cNvSpPr>
            <a:spLocks noGrp="1"/>
          </p:cNvSpPr>
          <p:nvPr>
            <p:ph type="ftr" sz="quarter" idx="11"/>
          </p:nvPr>
        </p:nvSpPr>
        <p:spPr>
          <a:xfrm>
            <a:off x="8077200" y="6302375"/>
            <a:ext cx="4114800" cy="365125"/>
          </a:xfrm>
        </p:spPr>
        <p:txBody>
          <a:bodyPr/>
          <a:lstStyle/>
          <a:p>
            <a:r>
              <a:rPr lang="en-US" dirty="0"/>
              <a:t>© Jan de Boer. Figures available for classroom use and can be found at www.jandeboerlab.com/TissueEngineering</a:t>
            </a:r>
            <a:endParaRPr lang="nl-NL" dirty="0"/>
          </a:p>
        </p:txBody>
      </p:sp>
      <p:pic>
        <p:nvPicPr>
          <p:cNvPr id="4" name="Afbeelding 3">
            <a:extLst>
              <a:ext uri="{FF2B5EF4-FFF2-40B4-BE49-F238E27FC236}">
                <a16:creationId xmlns:a16="http://schemas.microsoft.com/office/drawing/2014/main" id="{A3476110-5FF1-4AF8-BDB2-596B5ED77A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96740" y="234019"/>
            <a:ext cx="6398520" cy="6068356"/>
          </a:xfrm>
          <a:prstGeom prst="rect">
            <a:avLst/>
          </a:prstGeom>
        </p:spPr>
      </p:pic>
    </p:spTree>
    <p:extLst>
      <p:ext uri="{BB962C8B-B14F-4D97-AF65-F5344CB8AC3E}">
        <p14:creationId xmlns:p14="http://schemas.microsoft.com/office/powerpoint/2010/main" val="30011567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391F437-A6AD-47CD-9FE5-AA69A951D43F}"/>
              </a:ext>
            </a:extLst>
          </p:cNvPr>
          <p:cNvSpPr>
            <a:spLocks noGrp="1"/>
          </p:cNvSpPr>
          <p:nvPr>
            <p:ph type="ftr" sz="quarter" idx="11"/>
          </p:nvPr>
        </p:nvSpPr>
        <p:spPr>
          <a:xfrm>
            <a:off x="8077200" y="6302375"/>
            <a:ext cx="4114800" cy="365125"/>
          </a:xfrm>
        </p:spPr>
        <p:txBody>
          <a:bodyPr/>
          <a:lstStyle/>
          <a:p>
            <a:r>
              <a:rPr lang="en-US" dirty="0"/>
              <a:t>© Jan de Boer. Figures available for classroom use and can be found at www.jandeboerlab.com/TissueEngineering</a:t>
            </a:r>
            <a:endParaRPr lang="nl-NL" dirty="0"/>
          </a:p>
        </p:txBody>
      </p:sp>
      <p:pic>
        <p:nvPicPr>
          <p:cNvPr id="4" name="Afbeelding 3" descr="Afbeelding met tekst, verschillend, diverse&#10;&#10;Automatisch gegenereerde beschrijving">
            <a:extLst>
              <a:ext uri="{FF2B5EF4-FFF2-40B4-BE49-F238E27FC236}">
                <a16:creationId xmlns:a16="http://schemas.microsoft.com/office/drawing/2014/main" id="{A57D886E-09E9-47A6-A852-39CD1E9288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23160" y="301620"/>
            <a:ext cx="7345680" cy="5565648"/>
          </a:xfrm>
          <a:prstGeom prst="rect">
            <a:avLst/>
          </a:prstGeom>
        </p:spPr>
      </p:pic>
    </p:spTree>
    <p:extLst>
      <p:ext uri="{BB962C8B-B14F-4D97-AF65-F5344CB8AC3E}">
        <p14:creationId xmlns:p14="http://schemas.microsoft.com/office/powerpoint/2010/main" val="1091472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391F437-A6AD-47CD-9FE5-AA69A951D43F}"/>
              </a:ext>
            </a:extLst>
          </p:cNvPr>
          <p:cNvSpPr>
            <a:spLocks noGrp="1"/>
          </p:cNvSpPr>
          <p:nvPr>
            <p:ph type="ftr" sz="quarter" idx="11"/>
          </p:nvPr>
        </p:nvSpPr>
        <p:spPr>
          <a:xfrm>
            <a:off x="8077200" y="6302375"/>
            <a:ext cx="4114800" cy="365125"/>
          </a:xfrm>
        </p:spPr>
        <p:txBody>
          <a:bodyPr/>
          <a:lstStyle/>
          <a:p>
            <a:r>
              <a:rPr lang="en-US" dirty="0"/>
              <a:t>© Jan de Boer. Figures available for classroom use and can be found at www.jandeboerlab.com/TissueEngineering</a:t>
            </a:r>
            <a:endParaRPr lang="nl-NL" dirty="0"/>
          </a:p>
        </p:txBody>
      </p:sp>
      <p:pic>
        <p:nvPicPr>
          <p:cNvPr id="4" name="Afbeelding 3">
            <a:extLst>
              <a:ext uri="{FF2B5EF4-FFF2-40B4-BE49-F238E27FC236}">
                <a16:creationId xmlns:a16="http://schemas.microsoft.com/office/drawing/2014/main" id="{A9903A58-2CDA-44F5-9EFC-DD7471C901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56905" y="636104"/>
            <a:ext cx="9078190" cy="5337976"/>
          </a:xfrm>
          <a:prstGeom prst="rect">
            <a:avLst/>
          </a:prstGeom>
        </p:spPr>
      </p:pic>
    </p:spTree>
    <p:extLst>
      <p:ext uri="{BB962C8B-B14F-4D97-AF65-F5344CB8AC3E}">
        <p14:creationId xmlns:p14="http://schemas.microsoft.com/office/powerpoint/2010/main" val="5834705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391F437-A6AD-47CD-9FE5-AA69A951D43F}"/>
              </a:ext>
            </a:extLst>
          </p:cNvPr>
          <p:cNvSpPr>
            <a:spLocks noGrp="1"/>
          </p:cNvSpPr>
          <p:nvPr>
            <p:ph type="ftr" sz="quarter" idx="11"/>
          </p:nvPr>
        </p:nvSpPr>
        <p:spPr>
          <a:xfrm>
            <a:off x="8077200" y="6302375"/>
            <a:ext cx="4114800" cy="365125"/>
          </a:xfrm>
        </p:spPr>
        <p:txBody>
          <a:bodyPr/>
          <a:lstStyle/>
          <a:p>
            <a:r>
              <a:rPr lang="en-US" dirty="0"/>
              <a:t>© Jan de Boer. Figures available for classroom use and can be found at www.jandeboerlab.com/TissueEngineering</a:t>
            </a:r>
            <a:endParaRPr lang="nl-NL" dirty="0"/>
          </a:p>
        </p:txBody>
      </p:sp>
      <p:pic>
        <p:nvPicPr>
          <p:cNvPr id="4" name="Afbeelding 3">
            <a:extLst>
              <a:ext uri="{FF2B5EF4-FFF2-40B4-BE49-F238E27FC236}">
                <a16:creationId xmlns:a16="http://schemas.microsoft.com/office/drawing/2014/main" id="{1F54B588-DFD3-4C13-A90E-7891B775AA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52287" y="431662"/>
            <a:ext cx="6087425" cy="5870713"/>
          </a:xfrm>
          <a:prstGeom prst="rect">
            <a:avLst/>
          </a:prstGeom>
        </p:spPr>
      </p:pic>
    </p:spTree>
    <p:extLst>
      <p:ext uri="{BB962C8B-B14F-4D97-AF65-F5344CB8AC3E}">
        <p14:creationId xmlns:p14="http://schemas.microsoft.com/office/powerpoint/2010/main" val="13139644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391F437-A6AD-47CD-9FE5-AA69A951D43F}"/>
              </a:ext>
            </a:extLst>
          </p:cNvPr>
          <p:cNvSpPr>
            <a:spLocks noGrp="1"/>
          </p:cNvSpPr>
          <p:nvPr>
            <p:ph type="ftr" sz="quarter" idx="11"/>
          </p:nvPr>
        </p:nvSpPr>
        <p:spPr>
          <a:xfrm>
            <a:off x="8077200" y="6302375"/>
            <a:ext cx="4114800" cy="365125"/>
          </a:xfrm>
        </p:spPr>
        <p:txBody>
          <a:bodyPr/>
          <a:lstStyle/>
          <a:p>
            <a:r>
              <a:rPr lang="en-US" dirty="0"/>
              <a:t>© Jan de Boer. Figures available for classroom use and can be found at www.jandeboerlab.com/TissueEngineering</a:t>
            </a:r>
            <a:endParaRPr lang="nl-NL" dirty="0"/>
          </a:p>
        </p:txBody>
      </p:sp>
      <p:pic>
        <p:nvPicPr>
          <p:cNvPr id="4" name="Afbeelding 3" descr="Afbeelding met tekst, verschillend&#10;&#10;Automatisch gegenereerde beschrijving">
            <a:extLst>
              <a:ext uri="{FF2B5EF4-FFF2-40B4-BE49-F238E27FC236}">
                <a16:creationId xmlns:a16="http://schemas.microsoft.com/office/drawing/2014/main" id="{BD6193D1-65D1-4276-9715-9FCDC48116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69317" y="1176925"/>
            <a:ext cx="8253365" cy="4504149"/>
          </a:xfrm>
          <a:prstGeom prst="rect">
            <a:avLst/>
          </a:prstGeom>
        </p:spPr>
      </p:pic>
    </p:spTree>
    <p:extLst>
      <p:ext uri="{BB962C8B-B14F-4D97-AF65-F5344CB8AC3E}">
        <p14:creationId xmlns:p14="http://schemas.microsoft.com/office/powerpoint/2010/main" val="3607468168"/>
      </p:ext>
    </p:extLst>
  </p:cSld>
  <p:clrMapOvr>
    <a:masterClrMapping/>
  </p:clrMapOvr>
</p:sld>
</file>

<file path=ppt/theme/theme1.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TotalTime>
  <Words>2022</Words>
  <Application>Microsoft Office PowerPoint</Application>
  <PresentationFormat>Breedbeeld</PresentationFormat>
  <Paragraphs>45</Paragraphs>
  <Slides>12</Slides>
  <Notes>11</Notes>
  <HiddenSlides>0</HiddenSlides>
  <MMClips>0</MMClips>
  <ScaleCrop>false</ScaleCrop>
  <HeadingPairs>
    <vt:vector size="6" baseType="variant">
      <vt:variant>
        <vt:lpstr>Gebruikte lettertypen</vt:lpstr>
      </vt:variant>
      <vt:variant>
        <vt:i4>5</vt:i4>
      </vt:variant>
      <vt:variant>
        <vt:lpstr>Thema</vt:lpstr>
      </vt:variant>
      <vt:variant>
        <vt:i4>1</vt:i4>
      </vt:variant>
      <vt:variant>
        <vt:lpstr>Diatitels</vt:lpstr>
      </vt:variant>
      <vt:variant>
        <vt:i4>12</vt:i4>
      </vt:variant>
    </vt:vector>
  </HeadingPairs>
  <TitlesOfParts>
    <vt:vector size="18" baseType="lpstr">
      <vt:lpstr>Arial</vt:lpstr>
      <vt:lpstr>Calibri</vt:lpstr>
      <vt:lpstr>Calibri Light</vt:lpstr>
      <vt:lpstr>Corbel</vt:lpstr>
      <vt:lpstr>Times New Roman</vt:lpstr>
      <vt:lpstr>Kantoorthema</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PowerPoint-presentatie</dc:title>
  <dc:creator>Bouwens, Anne</dc:creator>
  <cp:lastModifiedBy>Bouwens, Anne</cp:lastModifiedBy>
  <cp:revision>2</cp:revision>
  <dcterms:created xsi:type="dcterms:W3CDTF">2022-05-17T12:25:00Z</dcterms:created>
  <dcterms:modified xsi:type="dcterms:W3CDTF">2022-05-17T12:31:53Z</dcterms:modified>
</cp:coreProperties>
</file>